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6858000" cx="12192000"/>
  <p:notesSz cx="6858000" cy="9144000"/>
  <p:embeddedFontLst>
    <p:embeddedFont>
      <p:font typeface="Roboto Slab"/>
      <p:regular r:id="rId17"/>
      <p:bold r:id="rId18"/>
    </p:embeddedFont>
    <p:embeddedFont>
      <p:font typeface="Roboto Condensed"/>
      <p:regular r:id="rId19"/>
      <p:bold r:id="rId20"/>
      <p:italic r:id="rId21"/>
      <p:boldItalic r:id="rId22"/>
    </p:embeddedFont>
    <p:embeddedFont>
      <p:font typeface="Squada One"/>
      <p:regular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840">
          <p15:clr>
            <a:srgbClr val="9AA0A6"/>
          </p15:clr>
        </p15:guide>
        <p15:guide id="2" orient="horz" pos="2160">
          <p15:clr>
            <a:srgbClr val="000000"/>
          </p15:clr>
        </p15:guide>
      </p15:sldGuideLst>
    </p:ext>
    <p:ext uri="GoogleSlidesCustomDataVersion2">
      <go:slidesCustomData xmlns:go="http://customooxmlschemas.google.com/" r:id="rId24" roundtripDataSignature="AMtx7mhsEOhwLN99DF82sj321kIGXOZd1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840"/>
        <p:guide pos="2160"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Condensed-bold.fntdata"/><Relationship Id="rId11" Type="http://schemas.openxmlformats.org/officeDocument/2006/relationships/slide" Target="slides/slide6.xml"/><Relationship Id="rId22" Type="http://schemas.openxmlformats.org/officeDocument/2006/relationships/font" Target="fonts/RobotoCondensed-boldItalic.fntdata"/><Relationship Id="rId10" Type="http://schemas.openxmlformats.org/officeDocument/2006/relationships/slide" Target="slides/slide5.xml"/><Relationship Id="rId21" Type="http://schemas.openxmlformats.org/officeDocument/2006/relationships/font" Target="fonts/RobotoCondensed-italic.fntdata"/><Relationship Id="rId13" Type="http://schemas.openxmlformats.org/officeDocument/2006/relationships/slide" Target="slides/slide8.xml"/><Relationship Id="rId24" Type="http://customschemas.google.com/relationships/presentationmetadata" Target="metadata"/><Relationship Id="rId12" Type="http://schemas.openxmlformats.org/officeDocument/2006/relationships/slide" Target="slides/slide7.xml"/><Relationship Id="rId23" Type="http://schemas.openxmlformats.org/officeDocument/2006/relationships/font" Target="fonts/SquadaOne-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Slab-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Condensed-regular.fntdata"/><Relationship Id="rId6" Type="http://schemas.openxmlformats.org/officeDocument/2006/relationships/slide" Target="slides/slide1.xml"/><Relationship Id="rId18" Type="http://schemas.openxmlformats.org/officeDocument/2006/relationships/font" Target="fonts/RobotoSlab-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Today I’m going to cover a few foundational areas regarding cybersecurity.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We’ll discuss the “why’s” of cybersecurity and its importance.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We’ll then talk about the sectors that are challenged by today’s cybersecurity issues.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Finally, we’ll take a look at a few of the organizations and documents that help support organizational activities when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confronted with cybersecurity challenges.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So, let’s begin! </a:t>
            </a:r>
            <a:endParaRPr/>
          </a:p>
        </p:txBody>
      </p:sp>
      <p:sp>
        <p:nvSpPr>
          <p:cNvPr id="120" name="Google Shape;12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These two images that you see are screenshots of cyber attacks taken from the Sonicwall and Fortinet websites.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These two sites provide real-time attacks globally in a visual and graphical perspectives.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Let’s take a look at each attack map now by clicking on the images...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Thank you for listening and being attentive so I’ll now turn this back over to Matt and Will for continuing onward, thank you!</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ada58d1f3f_0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457200" rtl="0" algn="l">
              <a:lnSpc>
                <a:spcPct val="100000"/>
              </a:lnSpc>
              <a:spcBef>
                <a:spcPts val="0"/>
              </a:spcBef>
              <a:spcAft>
                <a:spcPts val="0"/>
              </a:spcAft>
              <a:buSzPts val="1100"/>
              <a:buNone/>
            </a:pPr>
            <a:r>
              <a:t/>
            </a:r>
            <a:endParaRPr/>
          </a:p>
          <a:p>
            <a:pPr indent="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First, technology is always evolving</a:t>
            </a:r>
            <a:endParaRPr/>
          </a:p>
          <a:p>
            <a:pPr indent="0" lvl="0" marL="457200" rtl="0" algn="l">
              <a:lnSpc>
                <a:spcPct val="100000"/>
              </a:lnSpc>
              <a:spcBef>
                <a:spcPts val="0"/>
              </a:spcBef>
              <a:spcAft>
                <a:spcPts val="0"/>
              </a:spcAft>
              <a:buSzPts val="1100"/>
              <a:buNone/>
            </a:pPr>
            <a:r>
              <a:t/>
            </a:r>
            <a:endParaRPr/>
          </a:p>
          <a:p>
            <a:pPr indent="0" lvl="0" marL="457200" rtl="0" algn="l">
              <a:lnSpc>
                <a:spcPct val="100000"/>
              </a:lnSpc>
              <a:spcBef>
                <a:spcPts val="0"/>
              </a:spcBef>
              <a:spcAft>
                <a:spcPts val="0"/>
              </a:spcAft>
              <a:buSzPts val="1100"/>
              <a:buNone/>
            </a:pPr>
            <a:r>
              <a:rPr lang="en-US"/>
              <a:t>Practically every day there’s a new technology created or new app, or new website becoming available attempting to make things faster, cheaper, and more simple.</a:t>
            </a:r>
            <a:endParaRPr/>
          </a:p>
          <a:p>
            <a:pPr indent="0" lvl="0" marL="457200" rtl="0" algn="l">
              <a:lnSpc>
                <a:spcPct val="100000"/>
              </a:lnSpc>
              <a:spcBef>
                <a:spcPts val="0"/>
              </a:spcBef>
              <a:spcAft>
                <a:spcPts val="0"/>
              </a:spcAft>
              <a:buSzPts val="1100"/>
              <a:buNone/>
            </a:pPr>
            <a:r>
              <a:t/>
            </a:r>
            <a:endParaRPr/>
          </a:p>
          <a:p>
            <a:pPr indent="0" lvl="0" marL="457200" rtl="0" algn="l">
              <a:lnSpc>
                <a:spcPct val="100000"/>
              </a:lnSpc>
              <a:spcBef>
                <a:spcPts val="0"/>
              </a:spcBef>
              <a:spcAft>
                <a:spcPts val="0"/>
              </a:spcAft>
              <a:buSzPts val="1100"/>
              <a:buNone/>
            </a:pPr>
            <a:r>
              <a:rPr lang="en-US"/>
              <a:t>Example: banking apps are now coming out with free checking and not from the typical banks like Chase or Bank of America. Coinbase now offers direct deposit of funds to your coinbase account converted to cryptocurrency fee free.</a:t>
            </a:r>
            <a:endParaRPr/>
          </a:p>
          <a:p>
            <a:pPr indent="0" lvl="0" marL="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Another challenge is that we have no idea when a technology coming or when it’s happening or if it’s over</a:t>
            </a:r>
            <a:endParaRPr/>
          </a:p>
          <a:p>
            <a:pPr indent="0" lvl="0" marL="0" rtl="0" algn="l">
              <a:lnSpc>
                <a:spcPct val="100000"/>
              </a:lnSpc>
              <a:spcBef>
                <a:spcPts val="0"/>
              </a:spcBef>
              <a:spcAft>
                <a:spcPts val="0"/>
              </a:spcAft>
              <a:buSzPts val="1100"/>
              <a:buNone/>
            </a:pPr>
            <a:r>
              <a:t/>
            </a:r>
            <a:endParaRPr/>
          </a:p>
          <a:p>
            <a:pPr indent="-298450" lvl="0" marL="914400" rtl="0" algn="l">
              <a:lnSpc>
                <a:spcPct val="100000"/>
              </a:lnSpc>
              <a:spcBef>
                <a:spcPts val="0"/>
              </a:spcBef>
              <a:spcAft>
                <a:spcPts val="0"/>
              </a:spcAft>
              <a:buSzPts val="1100"/>
              <a:buChar char="●"/>
            </a:pPr>
            <a:r>
              <a:rPr lang="en-US"/>
              <a:t>Again, we’re in the midst of a def or decentralized financei revolution with Blockchain technology that offers bitcoin, ethereum, and the other cryptocurrencies</a:t>
            </a:r>
            <a:endParaRPr/>
          </a:p>
          <a:p>
            <a:pPr indent="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Never 100% secure</a:t>
            </a:r>
            <a:endParaRPr/>
          </a:p>
          <a:p>
            <a:pPr indent="0" lvl="0" marL="457200" rtl="0" algn="l">
              <a:lnSpc>
                <a:spcPct val="100000"/>
              </a:lnSpc>
              <a:spcBef>
                <a:spcPts val="0"/>
              </a:spcBef>
              <a:spcAft>
                <a:spcPts val="0"/>
              </a:spcAft>
              <a:buSzPts val="1100"/>
              <a:buNone/>
            </a:pPr>
            <a:r>
              <a:t/>
            </a:r>
            <a:endParaRPr/>
          </a:p>
          <a:p>
            <a:pPr indent="-298450" lvl="0" marL="914400" rtl="0" algn="l">
              <a:lnSpc>
                <a:spcPct val="100000"/>
              </a:lnSpc>
              <a:spcBef>
                <a:spcPts val="0"/>
              </a:spcBef>
              <a:spcAft>
                <a:spcPts val="0"/>
              </a:spcAft>
              <a:buSzPts val="1100"/>
              <a:buChar char="●"/>
            </a:pPr>
            <a:r>
              <a:rPr lang="en-US"/>
              <a:t>Because a technology is created by a human, nothing is 100% safe. Humans are viewed as the weakest link in the technology chain.</a:t>
            </a:r>
            <a:endParaRPr/>
          </a:p>
          <a:p>
            <a:pPr indent="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Another challenge is that not enough people to fill jobs (estimated 3.5 million jobs)</a:t>
            </a:r>
            <a:endParaRPr/>
          </a:p>
          <a:p>
            <a:pPr indent="0" lvl="0" marL="457200" rtl="0" algn="l">
              <a:lnSpc>
                <a:spcPct val="100000"/>
              </a:lnSpc>
              <a:spcBef>
                <a:spcPts val="0"/>
              </a:spcBef>
              <a:spcAft>
                <a:spcPts val="0"/>
              </a:spcAft>
              <a:buSzPts val="1100"/>
              <a:buNone/>
            </a:pPr>
            <a:r>
              <a:t/>
            </a:r>
            <a:endParaRPr/>
          </a:p>
          <a:p>
            <a:pPr indent="-298450" lvl="0" marL="914400" rtl="0" algn="l">
              <a:lnSpc>
                <a:spcPct val="100000"/>
              </a:lnSpc>
              <a:spcBef>
                <a:spcPts val="0"/>
              </a:spcBef>
              <a:spcAft>
                <a:spcPts val="0"/>
              </a:spcAft>
              <a:buSzPts val="1100"/>
              <a:buChar char="●"/>
            </a:pPr>
            <a:r>
              <a:rPr lang="en-US"/>
              <a:t>(Show tab) Using Cyberseek.org, you can view the number job openings at the national and state levels.</a:t>
            </a:r>
            <a:endParaRPr/>
          </a:p>
          <a:p>
            <a:pPr indent="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And lastly, cybersecurity can be very expensive</a:t>
            </a:r>
            <a:endParaRPr/>
          </a:p>
          <a:p>
            <a:pPr indent="0" lvl="0" marL="457200" rtl="0" algn="l">
              <a:lnSpc>
                <a:spcPct val="100000"/>
              </a:lnSpc>
              <a:spcBef>
                <a:spcPts val="0"/>
              </a:spcBef>
              <a:spcAft>
                <a:spcPts val="0"/>
              </a:spcAft>
              <a:buSzPts val="1100"/>
              <a:buNone/>
            </a:pPr>
            <a:r>
              <a:t/>
            </a:r>
            <a:endParaRPr/>
          </a:p>
          <a:p>
            <a:pPr indent="-298450" lvl="0" marL="914400" rtl="0" algn="l">
              <a:lnSpc>
                <a:spcPct val="100000"/>
              </a:lnSpc>
              <a:spcBef>
                <a:spcPts val="0"/>
              </a:spcBef>
              <a:spcAft>
                <a:spcPts val="0"/>
              </a:spcAft>
              <a:buSzPts val="1100"/>
              <a:buChar char="●"/>
            </a:pPr>
            <a:r>
              <a:rPr lang="en-US"/>
              <a:t>Recruiting, hiring, training, hardware, software, legal fees, all of these things add up to be major expenses for organizations today!</a:t>
            </a:r>
            <a:endParaRPr/>
          </a:p>
        </p:txBody>
      </p:sp>
      <p:sp>
        <p:nvSpPr>
          <p:cNvPr id="128" name="Google Shape;128;g2ada58d1f3f_0_1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ada58d1f3f_0_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457200" rtl="0" algn="l">
              <a:lnSpc>
                <a:spcPct val="100000"/>
              </a:lnSpc>
              <a:spcBef>
                <a:spcPts val="0"/>
              </a:spcBef>
              <a:spcAft>
                <a:spcPts val="0"/>
              </a:spcAft>
              <a:buSzPts val="1100"/>
              <a:buNone/>
            </a:pPr>
            <a:r>
              <a:t/>
            </a:r>
            <a:endParaRPr/>
          </a:p>
          <a:p>
            <a:pPr indent="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First, technology is always evolving</a:t>
            </a:r>
            <a:endParaRPr/>
          </a:p>
          <a:p>
            <a:pPr indent="0" lvl="0" marL="457200" rtl="0" algn="l">
              <a:lnSpc>
                <a:spcPct val="100000"/>
              </a:lnSpc>
              <a:spcBef>
                <a:spcPts val="0"/>
              </a:spcBef>
              <a:spcAft>
                <a:spcPts val="0"/>
              </a:spcAft>
              <a:buSzPts val="1100"/>
              <a:buNone/>
            </a:pPr>
            <a:r>
              <a:t/>
            </a:r>
            <a:endParaRPr/>
          </a:p>
          <a:p>
            <a:pPr indent="0" lvl="0" marL="457200" rtl="0" algn="l">
              <a:lnSpc>
                <a:spcPct val="100000"/>
              </a:lnSpc>
              <a:spcBef>
                <a:spcPts val="0"/>
              </a:spcBef>
              <a:spcAft>
                <a:spcPts val="0"/>
              </a:spcAft>
              <a:buSzPts val="1100"/>
              <a:buNone/>
            </a:pPr>
            <a:r>
              <a:rPr lang="en-US"/>
              <a:t>Practically every day there’s a new technology created or new app, or new website becoming available attempting to make things faster, cheaper, and more simple.</a:t>
            </a:r>
            <a:endParaRPr/>
          </a:p>
          <a:p>
            <a:pPr indent="0" lvl="0" marL="457200" rtl="0" algn="l">
              <a:lnSpc>
                <a:spcPct val="100000"/>
              </a:lnSpc>
              <a:spcBef>
                <a:spcPts val="0"/>
              </a:spcBef>
              <a:spcAft>
                <a:spcPts val="0"/>
              </a:spcAft>
              <a:buSzPts val="1100"/>
              <a:buNone/>
            </a:pPr>
            <a:r>
              <a:t/>
            </a:r>
            <a:endParaRPr/>
          </a:p>
          <a:p>
            <a:pPr indent="0" lvl="0" marL="457200" rtl="0" algn="l">
              <a:lnSpc>
                <a:spcPct val="100000"/>
              </a:lnSpc>
              <a:spcBef>
                <a:spcPts val="0"/>
              </a:spcBef>
              <a:spcAft>
                <a:spcPts val="0"/>
              </a:spcAft>
              <a:buSzPts val="1100"/>
              <a:buNone/>
            </a:pPr>
            <a:r>
              <a:rPr lang="en-US"/>
              <a:t>Example: banking apps are now coming out with free checking and not from the typical banks like Chase or Bank of America. Coinbase now offers direct deposit of funds to your coinbase account converted to cryptocurrency fee free.</a:t>
            </a:r>
            <a:endParaRPr/>
          </a:p>
          <a:p>
            <a:pPr indent="0" lvl="0" marL="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Another challenge is that we have no idea when a technology coming or when it’s happening or if it’s over</a:t>
            </a:r>
            <a:endParaRPr/>
          </a:p>
          <a:p>
            <a:pPr indent="0" lvl="0" marL="0" rtl="0" algn="l">
              <a:lnSpc>
                <a:spcPct val="100000"/>
              </a:lnSpc>
              <a:spcBef>
                <a:spcPts val="0"/>
              </a:spcBef>
              <a:spcAft>
                <a:spcPts val="0"/>
              </a:spcAft>
              <a:buSzPts val="1100"/>
              <a:buNone/>
            </a:pPr>
            <a:r>
              <a:t/>
            </a:r>
            <a:endParaRPr/>
          </a:p>
          <a:p>
            <a:pPr indent="-298450" lvl="0" marL="914400" rtl="0" algn="l">
              <a:lnSpc>
                <a:spcPct val="100000"/>
              </a:lnSpc>
              <a:spcBef>
                <a:spcPts val="0"/>
              </a:spcBef>
              <a:spcAft>
                <a:spcPts val="0"/>
              </a:spcAft>
              <a:buSzPts val="1100"/>
              <a:buChar char="●"/>
            </a:pPr>
            <a:r>
              <a:rPr lang="en-US"/>
              <a:t>Again, we’re in the midst of a def or decentralized financei revolution with Blockchain technology that offers bitcoin, ethereum, and the other cryptocurrencies</a:t>
            </a:r>
            <a:endParaRPr/>
          </a:p>
          <a:p>
            <a:pPr indent="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Never 100% secure</a:t>
            </a:r>
            <a:endParaRPr/>
          </a:p>
          <a:p>
            <a:pPr indent="0" lvl="0" marL="457200" rtl="0" algn="l">
              <a:lnSpc>
                <a:spcPct val="100000"/>
              </a:lnSpc>
              <a:spcBef>
                <a:spcPts val="0"/>
              </a:spcBef>
              <a:spcAft>
                <a:spcPts val="0"/>
              </a:spcAft>
              <a:buSzPts val="1100"/>
              <a:buNone/>
            </a:pPr>
            <a:r>
              <a:t/>
            </a:r>
            <a:endParaRPr/>
          </a:p>
          <a:p>
            <a:pPr indent="-298450" lvl="0" marL="914400" rtl="0" algn="l">
              <a:lnSpc>
                <a:spcPct val="100000"/>
              </a:lnSpc>
              <a:spcBef>
                <a:spcPts val="0"/>
              </a:spcBef>
              <a:spcAft>
                <a:spcPts val="0"/>
              </a:spcAft>
              <a:buSzPts val="1100"/>
              <a:buChar char="●"/>
            </a:pPr>
            <a:r>
              <a:rPr lang="en-US"/>
              <a:t>Because a technology is created by a human, nothing is 100% safe. Humans are viewed as the weakest link in the technology chain.</a:t>
            </a:r>
            <a:endParaRPr/>
          </a:p>
          <a:p>
            <a:pPr indent="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Another challenge is that not enough people to fill jobs (estimated 3.5 million jobs)</a:t>
            </a:r>
            <a:endParaRPr/>
          </a:p>
          <a:p>
            <a:pPr indent="0" lvl="0" marL="457200" rtl="0" algn="l">
              <a:lnSpc>
                <a:spcPct val="100000"/>
              </a:lnSpc>
              <a:spcBef>
                <a:spcPts val="0"/>
              </a:spcBef>
              <a:spcAft>
                <a:spcPts val="0"/>
              </a:spcAft>
              <a:buSzPts val="1100"/>
              <a:buNone/>
            </a:pPr>
            <a:r>
              <a:t/>
            </a:r>
            <a:endParaRPr/>
          </a:p>
          <a:p>
            <a:pPr indent="-298450" lvl="0" marL="914400" rtl="0" algn="l">
              <a:lnSpc>
                <a:spcPct val="100000"/>
              </a:lnSpc>
              <a:spcBef>
                <a:spcPts val="0"/>
              </a:spcBef>
              <a:spcAft>
                <a:spcPts val="0"/>
              </a:spcAft>
              <a:buSzPts val="1100"/>
              <a:buChar char="●"/>
            </a:pPr>
            <a:r>
              <a:rPr lang="en-US"/>
              <a:t>(Show tab) Using Cyberseek.org, you can view the number job openings at the national and state levels.</a:t>
            </a:r>
            <a:endParaRPr/>
          </a:p>
          <a:p>
            <a:pPr indent="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And lastly, cybersecurity can be very expensive</a:t>
            </a:r>
            <a:endParaRPr/>
          </a:p>
          <a:p>
            <a:pPr indent="0" lvl="0" marL="457200" rtl="0" algn="l">
              <a:lnSpc>
                <a:spcPct val="100000"/>
              </a:lnSpc>
              <a:spcBef>
                <a:spcPts val="0"/>
              </a:spcBef>
              <a:spcAft>
                <a:spcPts val="0"/>
              </a:spcAft>
              <a:buSzPts val="1100"/>
              <a:buNone/>
            </a:pPr>
            <a:r>
              <a:t/>
            </a:r>
            <a:endParaRPr/>
          </a:p>
          <a:p>
            <a:pPr indent="-298450" lvl="0" marL="914400" rtl="0" algn="l">
              <a:lnSpc>
                <a:spcPct val="100000"/>
              </a:lnSpc>
              <a:spcBef>
                <a:spcPts val="0"/>
              </a:spcBef>
              <a:spcAft>
                <a:spcPts val="0"/>
              </a:spcAft>
              <a:buSzPts val="1100"/>
              <a:buChar char="●"/>
            </a:pPr>
            <a:r>
              <a:rPr lang="en-US"/>
              <a:t>Recruiting, hiring, training, hardware, software, legal fees, all of these things add up to be major expenses for organizations today!</a:t>
            </a:r>
            <a:endParaRPr/>
          </a:p>
        </p:txBody>
      </p:sp>
      <p:sp>
        <p:nvSpPr>
          <p:cNvPr id="135" name="Google Shape;135;g2ada58d1f3f_0_1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228600" marR="0" rtl="0" algn="l">
              <a:lnSpc>
                <a:spcPct val="100000"/>
              </a:lnSpc>
              <a:spcBef>
                <a:spcPts val="0"/>
              </a:spcBef>
              <a:spcAft>
                <a:spcPts val="0"/>
              </a:spcAft>
              <a:buClr>
                <a:srgbClr val="000000"/>
              </a:buClr>
              <a:buSzPts val="1100"/>
              <a:buFont typeface="Arial"/>
              <a:buNone/>
            </a:pPr>
            <a:r>
              <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28600" lvl="0" marL="457200" marR="0" rtl="0" algn="l">
              <a:lnSpc>
                <a:spcPct val="100000"/>
              </a:lnSpc>
              <a:spcBef>
                <a:spcPts val="0"/>
              </a:spcBef>
              <a:spcAft>
                <a:spcPts val="0"/>
              </a:spcAft>
              <a:buClr>
                <a:srgbClr val="000000"/>
              </a:buClr>
              <a:buSzPts val="1100"/>
              <a:buFont typeface="Arial"/>
              <a:buNone/>
            </a:pPr>
            <a:r>
              <a:rPr lang="en-US"/>
              <a:t>Therefore, the all important question is for everyone is, “What is cybersecurity?”.</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28600" lvl="0" marL="457200" marR="0" rtl="0" algn="l">
              <a:lnSpc>
                <a:spcPct val="100000"/>
              </a:lnSpc>
              <a:spcBef>
                <a:spcPts val="0"/>
              </a:spcBef>
              <a:spcAft>
                <a:spcPts val="0"/>
              </a:spcAft>
              <a:buClr>
                <a:srgbClr val="000000"/>
              </a:buClr>
              <a:buSzPts val="1100"/>
              <a:buFont typeface="Arial"/>
              <a:buNone/>
            </a:pPr>
            <a:r>
              <a:rPr lang="en-US"/>
              <a:t>A working definition of cybersecurity is, “the practice of protecting computers and their networks against unwanted access and the loss of data or theft.</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28600" lvl="0" marL="457200" marR="0" rtl="0" algn="l">
              <a:lnSpc>
                <a:spcPct val="100000"/>
              </a:lnSpc>
              <a:spcBef>
                <a:spcPts val="0"/>
              </a:spcBef>
              <a:spcAft>
                <a:spcPts val="0"/>
              </a:spcAft>
              <a:buClr>
                <a:srgbClr val="000000"/>
              </a:buClr>
              <a:buSzPts val="1100"/>
              <a:buFont typeface="Arial"/>
              <a:buNone/>
            </a:pPr>
            <a:r>
              <a:rPr lang="en-US"/>
              <a:t>Four main points that are relevant to this definition of cybersecurity are:</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98450" lvl="0" marL="457200" marR="0" rtl="0" algn="l">
              <a:lnSpc>
                <a:spcPct val="100000"/>
              </a:lnSpc>
              <a:spcBef>
                <a:spcPts val="0"/>
              </a:spcBef>
              <a:spcAft>
                <a:spcPts val="0"/>
              </a:spcAft>
              <a:buSzPts val="1100"/>
              <a:buAutoNum type="arabicParenR"/>
            </a:pPr>
            <a:r>
              <a:rPr lang="en-US"/>
              <a:t>The prevention of unwanted access to your information either personal use or business use or potentially both.</a:t>
            </a:r>
            <a:endParaRPr/>
          </a:p>
          <a:p>
            <a:pPr indent="0" lvl="0" marL="0" marR="0" rtl="0" algn="l">
              <a:lnSpc>
                <a:spcPct val="100000"/>
              </a:lnSpc>
              <a:spcBef>
                <a:spcPts val="0"/>
              </a:spcBef>
              <a:spcAft>
                <a:spcPts val="0"/>
              </a:spcAft>
              <a:buSzPts val="1100"/>
              <a:buNone/>
            </a:pPr>
            <a:r>
              <a:t/>
            </a:r>
            <a:endParaRPr/>
          </a:p>
          <a:p>
            <a:pPr indent="-298450" lvl="0" marL="457200" marR="0" rtl="0" algn="l">
              <a:lnSpc>
                <a:spcPct val="100000"/>
              </a:lnSpc>
              <a:spcBef>
                <a:spcPts val="0"/>
              </a:spcBef>
              <a:spcAft>
                <a:spcPts val="0"/>
              </a:spcAft>
              <a:buSzPts val="1100"/>
              <a:buAutoNum type="arabicParenR"/>
            </a:pPr>
            <a:r>
              <a:rPr lang="en-US"/>
              <a:t>By thinking in a “cybersecurity” mentality mode, users should keep their files and data secure and private when online</a:t>
            </a:r>
            <a:endParaRPr/>
          </a:p>
          <a:p>
            <a:pPr indent="0" lvl="0" marL="0" marR="0" rtl="0" algn="l">
              <a:lnSpc>
                <a:spcPct val="100000"/>
              </a:lnSpc>
              <a:spcBef>
                <a:spcPts val="0"/>
              </a:spcBef>
              <a:spcAft>
                <a:spcPts val="0"/>
              </a:spcAft>
              <a:buSzPts val="1100"/>
              <a:buNone/>
            </a:pPr>
            <a:r>
              <a:t/>
            </a:r>
            <a:endParaRPr/>
          </a:p>
          <a:p>
            <a:pPr indent="-298450" lvl="0" marL="457200" marR="0" rtl="0" algn="l">
              <a:lnSpc>
                <a:spcPct val="100000"/>
              </a:lnSpc>
              <a:spcBef>
                <a:spcPts val="0"/>
              </a:spcBef>
              <a:spcAft>
                <a:spcPts val="0"/>
              </a:spcAft>
              <a:buSzPts val="1100"/>
              <a:buAutoNum type="arabicParenR"/>
            </a:pPr>
            <a:r>
              <a:rPr lang="en-US"/>
              <a:t>For those interested in the cybersecurity sector, hopefully all of you, major job growth is projected over the next several years which should be very enticing for starting a cybersecurity career!</a:t>
            </a:r>
            <a:endParaRPr/>
          </a:p>
          <a:p>
            <a:pPr indent="0" lvl="0" marL="0" marR="0" rtl="0" algn="l">
              <a:lnSpc>
                <a:spcPct val="100000"/>
              </a:lnSpc>
              <a:spcBef>
                <a:spcPts val="0"/>
              </a:spcBef>
              <a:spcAft>
                <a:spcPts val="0"/>
              </a:spcAft>
              <a:buSzPts val="1100"/>
              <a:buNone/>
            </a:pPr>
            <a:r>
              <a:t/>
            </a:r>
            <a:endParaRPr/>
          </a:p>
          <a:p>
            <a:pPr indent="-298450" lvl="0" marL="457200" marR="0" rtl="0" algn="l">
              <a:lnSpc>
                <a:spcPct val="100000"/>
              </a:lnSpc>
              <a:spcBef>
                <a:spcPts val="0"/>
              </a:spcBef>
              <a:spcAft>
                <a:spcPts val="0"/>
              </a:spcAft>
              <a:buSzPts val="1100"/>
              <a:buAutoNum type="arabicParenR"/>
            </a:pPr>
            <a:r>
              <a:rPr lang="en-US"/>
              <a:t>Cybersecurity is continually evolving as an industry so tomorrow may look different from today due to new threats, viruses, attacks, digital forensics tools, etc.</a:t>
            </a:r>
            <a:endParaRPr/>
          </a:p>
          <a:p>
            <a:pPr indent="0" lvl="0" marL="0" marR="0" rtl="0" algn="l">
              <a:lnSpc>
                <a:spcPct val="100000"/>
              </a:lnSpc>
              <a:spcBef>
                <a:spcPts val="0"/>
              </a:spcBef>
              <a:spcAft>
                <a:spcPts val="0"/>
              </a:spcAft>
              <a:buSzPts val="1100"/>
              <a:buNone/>
            </a:pPr>
            <a:r>
              <a:t/>
            </a:r>
            <a:endParaRPr/>
          </a:p>
          <a:p>
            <a:pPr indent="0" lvl="0" marL="0" marR="0" rtl="0" algn="l">
              <a:lnSpc>
                <a:spcPct val="100000"/>
              </a:lnSpc>
              <a:spcBef>
                <a:spcPts val="0"/>
              </a:spcBef>
              <a:spcAft>
                <a:spcPts val="0"/>
              </a:spcAft>
              <a:buSzPts val="1100"/>
              <a:buNone/>
            </a:pPr>
            <a:r>
              <a:t/>
            </a:r>
            <a:endParaRPr/>
          </a:p>
          <a:p>
            <a:pPr indent="0" lvl="0" marL="0" marR="0" rtl="0" algn="l">
              <a:lnSpc>
                <a:spcPct val="100000"/>
              </a:lnSpc>
              <a:spcBef>
                <a:spcPts val="0"/>
              </a:spcBef>
              <a:spcAft>
                <a:spcPts val="0"/>
              </a:spcAft>
              <a:buSzPts val="1100"/>
              <a:buNone/>
            </a:pPr>
            <a:r>
              <a:t/>
            </a:r>
            <a:endParaRPr/>
          </a:p>
          <a:p>
            <a:pPr indent="0" lvl="0" marL="0" marR="0" rtl="0" algn="l">
              <a:lnSpc>
                <a:spcPct val="100000"/>
              </a:lnSpc>
              <a:spcBef>
                <a:spcPts val="0"/>
              </a:spcBef>
              <a:spcAft>
                <a:spcPts val="0"/>
              </a:spcAft>
              <a:buSzPts val="1100"/>
              <a:buNone/>
            </a:pPr>
            <a:r>
              <a:t/>
            </a:r>
            <a:endParaRPr/>
          </a:p>
          <a:p>
            <a:pPr indent="0" lvl="0" marL="0" marR="0" rtl="0" algn="l">
              <a:lnSpc>
                <a:spcPct val="100000"/>
              </a:lnSpc>
              <a:spcBef>
                <a:spcPts val="0"/>
              </a:spcBef>
              <a:spcAft>
                <a:spcPts val="0"/>
              </a:spcAft>
              <a:buSzPts val="1100"/>
              <a:buNone/>
            </a:pPr>
            <a:r>
              <a:t/>
            </a:r>
            <a:endParaRPr/>
          </a:p>
          <a:p>
            <a:pPr indent="0" lvl="0" marL="0" marR="0" rtl="0" algn="l">
              <a:lnSpc>
                <a:spcPct val="100000"/>
              </a:lnSpc>
              <a:spcBef>
                <a:spcPts val="0"/>
              </a:spcBef>
              <a:spcAft>
                <a:spcPts val="0"/>
              </a:spcAft>
              <a:buSzPts val="1100"/>
              <a:buNone/>
            </a:pPr>
            <a:r>
              <a:t/>
            </a:r>
            <a:endParaRPr/>
          </a:p>
          <a:p>
            <a:pPr indent="0" lvl="0" marL="0" marR="0" rtl="0" algn="l">
              <a:lnSpc>
                <a:spcPct val="100000"/>
              </a:lnSpc>
              <a:spcBef>
                <a:spcPts val="0"/>
              </a:spcBef>
              <a:spcAft>
                <a:spcPts val="0"/>
              </a:spcAft>
              <a:buSzPts val="1100"/>
              <a:buNone/>
            </a:pPr>
            <a:r>
              <a:t/>
            </a:r>
            <a:endParaRPr/>
          </a:p>
          <a:p>
            <a:pPr indent="0" lvl="0" marL="0" marR="0" rtl="0" algn="l">
              <a:lnSpc>
                <a:spcPct val="100000"/>
              </a:lnSpc>
              <a:spcBef>
                <a:spcPts val="0"/>
              </a:spcBef>
              <a:spcAft>
                <a:spcPts val="0"/>
              </a:spcAft>
              <a:buSzPts val="1100"/>
              <a:buNone/>
            </a:pPr>
            <a:r>
              <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28600" lvl="0" marL="45720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ada58d1f3f_0_1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457200" rtl="0" algn="l">
              <a:lnSpc>
                <a:spcPct val="100000"/>
              </a:lnSpc>
              <a:spcBef>
                <a:spcPts val="0"/>
              </a:spcBef>
              <a:spcAft>
                <a:spcPts val="0"/>
              </a:spcAft>
              <a:buSzPts val="1100"/>
              <a:buNone/>
            </a:pPr>
            <a:r>
              <a:t/>
            </a:r>
            <a:endParaRPr/>
          </a:p>
          <a:p>
            <a:pPr indent="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First, technology is always evolving</a:t>
            </a:r>
            <a:endParaRPr/>
          </a:p>
          <a:p>
            <a:pPr indent="0" lvl="0" marL="457200" rtl="0" algn="l">
              <a:lnSpc>
                <a:spcPct val="100000"/>
              </a:lnSpc>
              <a:spcBef>
                <a:spcPts val="0"/>
              </a:spcBef>
              <a:spcAft>
                <a:spcPts val="0"/>
              </a:spcAft>
              <a:buSzPts val="1100"/>
              <a:buNone/>
            </a:pPr>
            <a:r>
              <a:t/>
            </a:r>
            <a:endParaRPr/>
          </a:p>
          <a:p>
            <a:pPr indent="0" lvl="0" marL="457200" rtl="0" algn="l">
              <a:lnSpc>
                <a:spcPct val="100000"/>
              </a:lnSpc>
              <a:spcBef>
                <a:spcPts val="0"/>
              </a:spcBef>
              <a:spcAft>
                <a:spcPts val="0"/>
              </a:spcAft>
              <a:buSzPts val="1100"/>
              <a:buNone/>
            </a:pPr>
            <a:r>
              <a:rPr lang="en-US"/>
              <a:t>Practically every day there’s a new technology created or new app, or new website becoming available attempting to make things faster, cheaper, and more simple.</a:t>
            </a:r>
            <a:endParaRPr/>
          </a:p>
          <a:p>
            <a:pPr indent="0" lvl="0" marL="457200" rtl="0" algn="l">
              <a:lnSpc>
                <a:spcPct val="100000"/>
              </a:lnSpc>
              <a:spcBef>
                <a:spcPts val="0"/>
              </a:spcBef>
              <a:spcAft>
                <a:spcPts val="0"/>
              </a:spcAft>
              <a:buSzPts val="1100"/>
              <a:buNone/>
            </a:pPr>
            <a:r>
              <a:t/>
            </a:r>
            <a:endParaRPr/>
          </a:p>
          <a:p>
            <a:pPr indent="0" lvl="0" marL="457200" rtl="0" algn="l">
              <a:lnSpc>
                <a:spcPct val="100000"/>
              </a:lnSpc>
              <a:spcBef>
                <a:spcPts val="0"/>
              </a:spcBef>
              <a:spcAft>
                <a:spcPts val="0"/>
              </a:spcAft>
              <a:buSzPts val="1100"/>
              <a:buNone/>
            </a:pPr>
            <a:r>
              <a:rPr lang="en-US"/>
              <a:t>Example: banking apps are now coming out with free checking and not from the typical banks like Chase or Bank of America. Coinbase now offers direct deposit of funds to your coinbase account converted to cryptocurrency fee free.</a:t>
            </a:r>
            <a:endParaRPr/>
          </a:p>
          <a:p>
            <a:pPr indent="0" lvl="0" marL="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Another challenge is that we have no idea when a technology coming or when it’s happening or if it’s over</a:t>
            </a:r>
            <a:endParaRPr/>
          </a:p>
          <a:p>
            <a:pPr indent="0" lvl="0" marL="0" rtl="0" algn="l">
              <a:lnSpc>
                <a:spcPct val="100000"/>
              </a:lnSpc>
              <a:spcBef>
                <a:spcPts val="0"/>
              </a:spcBef>
              <a:spcAft>
                <a:spcPts val="0"/>
              </a:spcAft>
              <a:buSzPts val="1100"/>
              <a:buNone/>
            </a:pPr>
            <a:r>
              <a:t/>
            </a:r>
            <a:endParaRPr/>
          </a:p>
          <a:p>
            <a:pPr indent="-298450" lvl="0" marL="914400" rtl="0" algn="l">
              <a:lnSpc>
                <a:spcPct val="100000"/>
              </a:lnSpc>
              <a:spcBef>
                <a:spcPts val="0"/>
              </a:spcBef>
              <a:spcAft>
                <a:spcPts val="0"/>
              </a:spcAft>
              <a:buSzPts val="1100"/>
              <a:buChar char="●"/>
            </a:pPr>
            <a:r>
              <a:rPr lang="en-US"/>
              <a:t>Again, we’re in the midst of a def or decentralized financei revolution with Blockchain technology that offers bitcoin, ethereum, and the other cryptocurrencies</a:t>
            </a:r>
            <a:endParaRPr/>
          </a:p>
          <a:p>
            <a:pPr indent="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Never 100% secure</a:t>
            </a:r>
            <a:endParaRPr/>
          </a:p>
          <a:p>
            <a:pPr indent="0" lvl="0" marL="457200" rtl="0" algn="l">
              <a:lnSpc>
                <a:spcPct val="100000"/>
              </a:lnSpc>
              <a:spcBef>
                <a:spcPts val="0"/>
              </a:spcBef>
              <a:spcAft>
                <a:spcPts val="0"/>
              </a:spcAft>
              <a:buSzPts val="1100"/>
              <a:buNone/>
            </a:pPr>
            <a:r>
              <a:t/>
            </a:r>
            <a:endParaRPr/>
          </a:p>
          <a:p>
            <a:pPr indent="-298450" lvl="0" marL="914400" rtl="0" algn="l">
              <a:lnSpc>
                <a:spcPct val="100000"/>
              </a:lnSpc>
              <a:spcBef>
                <a:spcPts val="0"/>
              </a:spcBef>
              <a:spcAft>
                <a:spcPts val="0"/>
              </a:spcAft>
              <a:buSzPts val="1100"/>
              <a:buChar char="●"/>
            </a:pPr>
            <a:r>
              <a:rPr lang="en-US"/>
              <a:t>Because a technology is created by a human, nothing is 100% safe. Humans are viewed as the weakest link in the technology chain.</a:t>
            </a:r>
            <a:endParaRPr/>
          </a:p>
          <a:p>
            <a:pPr indent="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Another challenge is that not enough people to fill jobs (estimated 3.5 million jobs)</a:t>
            </a:r>
            <a:endParaRPr/>
          </a:p>
          <a:p>
            <a:pPr indent="0" lvl="0" marL="457200" rtl="0" algn="l">
              <a:lnSpc>
                <a:spcPct val="100000"/>
              </a:lnSpc>
              <a:spcBef>
                <a:spcPts val="0"/>
              </a:spcBef>
              <a:spcAft>
                <a:spcPts val="0"/>
              </a:spcAft>
              <a:buSzPts val="1100"/>
              <a:buNone/>
            </a:pPr>
            <a:r>
              <a:t/>
            </a:r>
            <a:endParaRPr/>
          </a:p>
          <a:p>
            <a:pPr indent="-298450" lvl="0" marL="914400" rtl="0" algn="l">
              <a:lnSpc>
                <a:spcPct val="100000"/>
              </a:lnSpc>
              <a:spcBef>
                <a:spcPts val="0"/>
              </a:spcBef>
              <a:spcAft>
                <a:spcPts val="0"/>
              </a:spcAft>
              <a:buSzPts val="1100"/>
              <a:buChar char="●"/>
            </a:pPr>
            <a:r>
              <a:rPr lang="en-US"/>
              <a:t>(Show tab) Using Cyberseek.org, you can view the number job openings at the national and state levels.</a:t>
            </a:r>
            <a:endParaRPr/>
          </a:p>
          <a:p>
            <a:pPr indent="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And lastly, cybersecurity can be very expensive</a:t>
            </a:r>
            <a:endParaRPr/>
          </a:p>
          <a:p>
            <a:pPr indent="0" lvl="0" marL="457200" rtl="0" algn="l">
              <a:lnSpc>
                <a:spcPct val="100000"/>
              </a:lnSpc>
              <a:spcBef>
                <a:spcPts val="0"/>
              </a:spcBef>
              <a:spcAft>
                <a:spcPts val="0"/>
              </a:spcAft>
              <a:buSzPts val="1100"/>
              <a:buNone/>
            </a:pPr>
            <a:r>
              <a:t/>
            </a:r>
            <a:endParaRPr/>
          </a:p>
          <a:p>
            <a:pPr indent="-298450" lvl="0" marL="914400" rtl="0" algn="l">
              <a:lnSpc>
                <a:spcPct val="100000"/>
              </a:lnSpc>
              <a:spcBef>
                <a:spcPts val="0"/>
              </a:spcBef>
              <a:spcAft>
                <a:spcPts val="0"/>
              </a:spcAft>
              <a:buSzPts val="1100"/>
              <a:buChar char="●"/>
            </a:pPr>
            <a:r>
              <a:rPr lang="en-US"/>
              <a:t>Recruiting, hiring, training, hardware, software, legal fees, all of these things add up to be major expenses for organizations today!</a:t>
            </a:r>
            <a:endParaRPr/>
          </a:p>
        </p:txBody>
      </p:sp>
      <p:sp>
        <p:nvSpPr>
          <p:cNvPr id="165" name="Google Shape;165;g2ada58d1f3f_0_1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Let’s now discuss the CyberSecurity CIA Triad.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When first hearing the acronym CIA, I’m sure some of you may have thought CIA stood for Central Intelligence Agency.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However, in this program and context CIA stands for Confidentiality, Integrity, and Availability.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A triad is a group of three connected things, hence the three points for the green pyramid that you see.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These three points on the triangle comprise the CIA’s security philosophy which are:</a:t>
            </a:r>
            <a:endParaRPr/>
          </a:p>
          <a:p>
            <a:pPr indent="0" lvl="0" marL="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AutoNum type="arabicParenR"/>
            </a:pPr>
            <a:r>
              <a:rPr lang="en-US"/>
              <a:t>The top point is confidentiality which is the protection through defining and enforcing access levels of information</a:t>
            </a:r>
            <a:endParaRPr/>
          </a:p>
          <a:p>
            <a:pPr indent="0" lvl="0" marL="457200" rtl="0" algn="l">
              <a:lnSpc>
                <a:spcPct val="100000"/>
              </a:lnSpc>
              <a:spcBef>
                <a:spcPts val="0"/>
              </a:spcBef>
              <a:spcAft>
                <a:spcPts val="0"/>
              </a:spcAft>
              <a:buSzPts val="1100"/>
              <a:buNone/>
            </a:pPr>
            <a:r>
              <a:t/>
            </a:r>
            <a:endParaRPr/>
          </a:p>
          <a:p>
            <a:pPr indent="-298450" lvl="0" marL="914400" rtl="0" algn="l">
              <a:lnSpc>
                <a:spcPct val="100000"/>
              </a:lnSpc>
              <a:spcBef>
                <a:spcPts val="0"/>
              </a:spcBef>
              <a:spcAft>
                <a:spcPts val="0"/>
              </a:spcAft>
              <a:buSzPts val="1100"/>
              <a:buChar char="●"/>
            </a:pPr>
            <a:r>
              <a:rPr lang="en-US"/>
              <a:t>An example is the separation of sensitive information from necessary accessible information.</a:t>
            </a:r>
            <a:endParaRPr/>
          </a:p>
          <a:p>
            <a:pPr indent="0" lvl="0" marL="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AutoNum type="arabicParenR"/>
            </a:pPr>
            <a:r>
              <a:rPr lang="en-US"/>
              <a:t>The second point is integrity which is designed to protect data from deletion or modification from anyone who is unauthorized to do so.</a:t>
            </a:r>
            <a:endParaRPr/>
          </a:p>
          <a:p>
            <a:pPr indent="0" lvl="0" marL="457200" rtl="0" algn="l">
              <a:lnSpc>
                <a:spcPct val="100000"/>
              </a:lnSpc>
              <a:spcBef>
                <a:spcPts val="0"/>
              </a:spcBef>
              <a:spcAft>
                <a:spcPts val="0"/>
              </a:spcAft>
              <a:buSzPts val="1100"/>
              <a:buNone/>
            </a:pPr>
            <a:r>
              <a:t/>
            </a:r>
            <a:endParaRPr/>
          </a:p>
          <a:p>
            <a:pPr indent="0" lvl="0" marL="457200" rtl="0" algn="l">
              <a:lnSpc>
                <a:spcPct val="100000"/>
              </a:lnSpc>
              <a:spcBef>
                <a:spcPts val="0"/>
              </a:spcBef>
              <a:spcAft>
                <a:spcPts val="0"/>
              </a:spcAft>
              <a:buSzPts val="1100"/>
              <a:buNone/>
            </a:pPr>
            <a:r>
              <a:rPr lang="en-US"/>
              <a:t>The second component of integrity is that if a change does occur that the change is reversible so that the integrity of the data is in intact.</a:t>
            </a:r>
            <a:endParaRPr/>
          </a:p>
          <a:p>
            <a:pPr indent="0" lvl="0" marL="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An Example is a PDF is readable by all but only modifyable by the author of the document.</a:t>
            </a:r>
            <a:endParaRPr/>
          </a:p>
          <a:p>
            <a:pPr indent="0" lvl="0" marL="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AutoNum type="arabicParenR"/>
            </a:pPr>
            <a:r>
              <a:rPr lang="en-US"/>
              <a:t>The third point is availability which refers to the availability of the data. </a:t>
            </a:r>
            <a:endParaRPr/>
          </a:p>
          <a:p>
            <a:pPr indent="0" lvl="0" marL="457200" rtl="0" algn="l">
              <a:lnSpc>
                <a:spcPct val="100000"/>
              </a:lnSpc>
              <a:spcBef>
                <a:spcPts val="0"/>
              </a:spcBef>
              <a:spcAft>
                <a:spcPts val="0"/>
              </a:spcAft>
              <a:buSzPts val="1100"/>
              <a:buNone/>
            </a:pPr>
            <a:r>
              <a:t/>
            </a:r>
            <a:endParaRPr/>
          </a:p>
          <a:p>
            <a:pPr indent="0" lvl="0" marL="457200" rtl="0" algn="l">
              <a:lnSpc>
                <a:spcPct val="100000"/>
              </a:lnSpc>
              <a:spcBef>
                <a:spcPts val="0"/>
              </a:spcBef>
              <a:spcAft>
                <a:spcPts val="0"/>
              </a:spcAft>
              <a:buSzPts val="1100"/>
              <a:buNone/>
            </a:pPr>
            <a:r>
              <a:rPr lang="en-US"/>
              <a:t>Essentially, this component requires authentication mechanisms, access channels and systems to work properly so that information is protected and ensured.</a:t>
            </a:r>
            <a:endParaRPr/>
          </a:p>
          <a:p>
            <a:pPr indent="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An example is the high availability in that, data is redundantly accessible if even a system crashes, hardware fails, or even if a power outage occurs.</a:t>
            </a:r>
            <a:endParaRPr/>
          </a:p>
        </p:txBody>
      </p:sp>
      <p:sp>
        <p:nvSpPr>
          <p:cNvPr id="173" name="Google Shape;17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457200" rtl="0" algn="l">
              <a:lnSpc>
                <a:spcPct val="100000"/>
              </a:lnSpc>
              <a:spcBef>
                <a:spcPts val="0"/>
              </a:spcBef>
              <a:spcAft>
                <a:spcPts val="0"/>
              </a:spcAft>
              <a:buSzPts val="1100"/>
              <a:buNone/>
            </a:pPr>
            <a:r>
              <a:t/>
            </a:r>
            <a:endParaRPr/>
          </a:p>
          <a:p>
            <a:pPr indent="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First, technology is always evolving</a:t>
            </a:r>
            <a:endParaRPr/>
          </a:p>
          <a:p>
            <a:pPr indent="0" lvl="0" marL="457200" rtl="0" algn="l">
              <a:lnSpc>
                <a:spcPct val="100000"/>
              </a:lnSpc>
              <a:spcBef>
                <a:spcPts val="0"/>
              </a:spcBef>
              <a:spcAft>
                <a:spcPts val="0"/>
              </a:spcAft>
              <a:buSzPts val="1100"/>
              <a:buNone/>
            </a:pPr>
            <a:r>
              <a:t/>
            </a:r>
            <a:endParaRPr/>
          </a:p>
          <a:p>
            <a:pPr indent="0" lvl="0" marL="457200" rtl="0" algn="l">
              <a:lnSpc>
                <a:spcPct val="100000"/>
              </a:lnSpc>
              <a:spcBef>
                <a:spcPts val="0"/>
              </a:spcBef>
              <a:spcAft>
                <a:spcPts val="0"/>
              </a:spcAft>
              <a:buSzPts val="1100"/>
              <a:buNone/>
            </a:pPr>
            <a:r>
              <a:rPr lang="en-US"/>
              <a:t>Practically every day there’s a new technology created or new app, or new website becoming available attempting to make things faster, cheaper, and more simple.</a:t>
            </a:r>
            <a:endParaRPr/>
          </a:p>
          <a:p>
            <a:pPr indent="0" lvl="0" marL="457200" rtl="0" algn="l">
              <a:lnSpc>
                <a:spcPct val="100000"/>
              </a:lnSpc>
              <a:spcBef>
                <a:spcPts val="0"/>
              </a:spcBef>
              <a:spcAft>
                <a:spcPts val="0"/>
              </a:spcAft>
              <a:buSzPts val="1100"/>
              <a:buNone/>
            </a:pPr>
            <a:r>
              <a:t/>
            </a:r>
            <a:endParaRPr/>
          </a:p>
          <a:p>
            <a:pPr indent="0" lvl="0" marL="457200" rtl="0" algn="l">
              <a:lnSpc>
                <a:spcPct val="100000"/>
              </a:lnSpc>
              <a:spcBef>
                <a:spcPts val="0"/>
              </a:spcBef>
              <a:spcAft>
                <a:spcPts val="0"/>
              </a:spcAft>
              <a:buSzPts val="1100"/>
              <a:buNone/>
            </a:pPr>
            <a:r>
              <a:rPr lang="en-US"/>
              <a:t>Example: banking apps are now coming out with free checking and not from the typical banks like Chase or Bank of America. Coinbase now offers direct deposit of funds to your coinbase account converted to cryptocurrency fee free.</a:t>
            </a:r>
            <a:endParaRPr/>
          </a:p>
          <a:p>
            <a:pPr indent="0" lvl="0" marL="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Another challenge is that we have no idea when a technology coming or when it’s happening or if it’s over</a:t>
            </a:r>
            <a:endParaRPr/>
          </a:p>
          <a:p>
            <a:pPr indent="0" lvl="0" marL="0" rtl="0" algn="l">
              <a:lnSpc>
                <a:spcPct val="100000"/>
              </a:lnSpc>
              <a:spcBef>
                <a:spcPts val="0"/>
              </a:spcBef>
              <a:spcAft>
                <a:spcPts val="0"/>
              </a:spcAft>
              <a:buSzPts val="1100"/>
              <a:buNone/>
            </a:pPr>
            <a:r>
              <a:t/>
            </a:r>
            <a:endParaRPr/>
          </a:p>
          <a:p>
            <a:pPr indent="-298450" lvl="0" marL="914400" rtl="0" algn="l">
              <a:lnSpc>
                <a:spcPct val="100000"/>
              </a:lnSpc>
              <a:spcBef>
                <a:spcPts val="0"/>
              </a:spcBef>
              <a:spcAft>
                <a:spcPts val="0"/>
              </a:spcAft>
              <a:buSzPts val="1100"/>
              <a:buChar char="●"/>
            </a:pPr>
            <a:r>
              <a:rPr lang="en-US"/>
              <a:t>Again, we’re in the midst of a def or decentralized financei revolution with Blockchain technology that offers bitcoin, ethereum, and the other cryptocurrencies</a:t>
            </a:r>
            <a:endParaRPr/>
          </a:p>
          <a:p>
            <a:pPr indent="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Never 100% secure</a:t>
            </a:r>
            <a:endParaRPr/>
          </a:p>
          <a:p>
            <a:pPr indent="0" lvl="0" marL="457200" rtl="0" algn="l">
              <a:lnSpc>
                <a:spcPct val="100000"/>
              </a:lnSpc>
              <a:spcBef>
                <a:spcPts val="0"/>
              </a:spcBef>
              <a:spcAft>
                <a:spcPts val="0"/>
              </a:spcAft>
              <a:buSzPts val="1100"/>
              <a:buNone/>
            </a:pPr>
            <a:r>
              <a:t/>
            </a:r>
            <a:endParaRPr/>
          </a:p>
          <a:p>
            <a:pPr indent="-298450" lvl="0" marL="914400" rtl="0" algn="l">
              <a:lnSpc>
                <a:spcPct val="100000"/>
              </a:lnSpc>
              <a:spcBef>
                <a:spcPts val="0"/>
              </a:spcBef>
              <a:spcAft>
                <a:spcPts val="0"/>
              </a:spcAft>
              <a:buSzPts val="1100"/>
              <a:buChar char="●"/>
            </a:pPr>
            <a:r>
              <a:rPr lang="en-US"/>
              <a:t>Because a technology is created by a human, nothing is 100% safe. Humans are viewed as the weakest link in the technology chain.</a:t>
            </a:r>
            <a:endParaRPr/>
          </a:p>
          <a:p>
            <a:pPr indent="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Another challenge is that not enough people to fill jobs (estimated 3.5 million jobs)</a:t>
            </a:r>
            <a:endParaRPr/>
          </a:p>
          <a:p>
            <a:pPr indent="0" lvl="0" marL="457200" rtl="0" algn="l">
              <a:lnSpc>
                <a:spcPct val="100000"/>
              </a:lnSpc>
              <a:spcBef>
                <a:spcPts val="0"/>
              </a:spcBef>
              <a:spcAft>
                <a:spcPts val="0"/>
              </a:spcAft>
              <a:buSzPts val="1100"/>
              <a:buNone/>
            </a:pPr>
            <a:r>
              <a:t/>
            </a:r>
            <a:endParaRPr/>
          </a:p>
          <a:p>
            <a:pPr indent="-298450" lvl="0" marL="914400" rtl="0" algn="l">
              <a:lnSpc>
                <a:spcPct val="100000"/>
              </a:lnSpc>
              <a:spcBef>
                <a:spcPts val="0"/>
              </a:spcBef>
              <a:spcAft>
                <a:spcPts val="0"/>
              </a:spcAft>
              <a:buSzPts val="1100"/>
              <a:buChar char="●"/>
            </a:pPr>
            <a:r>
              <a:rPr lang="en-US"/>
              <a:t>(Show tab) Using Cyberseek.org, you can view the number job openings at the national and state levels.</a:t>
            </a:r>
            <a:endParaRPr/>
          </a:p>
          <a:p>
            <a:pPr indent="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And lastly, cybersecurity can be very expensive</a:t>
            </a:r>
            <a:endParaRPr/>
          </a:p>
          <a:p>
            <a:pPr indent="0" lvl="0" marL="457200" rtl="0" algn="l">
              <a:lnSpc>
                <a:spcPct val="100000"/>
              </a:lnSpc>
              <a:spcBef>
                <a:spcPts val="0"/>
              </a:spcBef>
              <a:spcAft>
                <a:spcPts val="0"/>
              </a:spcAft>
              <a:buSzPts val="1100"/>
              <a:buNone/>
            </a:pPr>
            <a:r>
              <a:t/>
            </a:r>
            <a:endParaRPr/>
          </a:p>
          <a:p>
            <a:pPr indent="-298450" lvl="0" marL="914400" rtl="0" algn="l">
              <a:lnSpc>
                <a:spcPct val="100000"/>
              </a:lnSpc>
              <a:spcBef>
                <a:spcPts val="0"/>
              </a:spcBef>
              <a:spcAft>
                <a:spcPts val="0"/>
              </a:spcAft>
              <a:buSzPts val="1100"/>
              <a:buChar char="●"/>
            </a:pPr>
            <a:r>
              <a:rPr lang="en-US"/>
              <a:t>Recruiting, hiring, training, hardware, software, legal fees, all of these things add up to be major expenses for organizations today!</a:t>
            </a:r>
            <a:endParaRPr/>
          </a:p>
        </p:txBody>
      </p:sp>
      <p:sp>
        <p:nvSpPr>
          <p:cNvPr id="189" name="Google Shape;18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First, IOT or the internet of things is the connection of a device to the Internet.</a:t>
            </a:r>
            <a:endParaRPr/>
          </a:p>
          <a:p>
            <a:pPr indent="0" lvl="0" marL="457200" rtl="0" algn="l">
              <a:lnSpc>
                <a:spcPct val="100000"/>
              </a:lnSpc>
              <a:spcBef>
                <a:spcPts val="0"/>
              </a:spcBef>
              <a:spcAft>
                <a:spcPts val="0"/>
              </a:spcAft>
              <a:buSzPts val="1100"/>
              <a:buNone/>
            </a:pPr>
            <a:r>
              <a:t/>
            </a:r>
            <a:endParaRPr/>
          </a:p>
          <a:p>
            <a:pPr indent="-298450" lvl="0" marL="914400" rtl="0" algn="l">
              <a:lnSpc>
                <a:spcPct val="100000"/>
              </a:lnSpc>
              <a:spcBef>
                <a:spcPts val="0"/>
              </a:spcBef>
              <a:spcAft>
                <a:spcPts val="0"/>
              </a:spcAft>
              <a:buSzPts val="1100"/>
              <a:buChar char="●"/>
            </a:pPr>
            <a:r>
              <a:rPr lang="en-US"/>
              <a:t>Examples: Kitchen appliances like a Toaster, smart watches, Ev cars, etc.all are examples of IOT</a:t>
            </a:r>
            <a:endParaRPr/>
          </a:p>
          <a:p>
            <a:pPr indent="0" lvl="0" marL="13716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Artificial Intelligence or AI which is where machines are programmed with special programming code to “think” and perform tasks typically performed by humans.</a:t>
            </a:r>
            <a:endParaRPr/>
          </a:p>
          <a:p>
            <a:pPr indent="0" lvl="0" marL="457200" rtl="0" algn="l">
              <a:lnSpc>
                <a:spcPct val="100000"/>
              </a:lnSpc>
              <a:spcBef>
                <a:spcPts val="0"/>
              </a:spcBef>
              <a:spcAft>
                <a:spcPts val="0"/>
              </a:spcAft>
              <a:buSzPts val="1100"/>
              <a:buNone/>
            </a:pPr>
            <a:r>
              <a:t/>
            </a:r>
            <a:endParaRPr/>
          </a:p>
          <a:p>
            <a:pPr indent="-298450" lvl="0" marL="914400" rtl="0" algn="l">
              <a:lnSpc>
                <a:spcPct val="100000"/>
              </a:lnSpc>
              <a:spcBef>
                <a:spcPts val="0"/>
              </a:spcBef>
              <a:spcAft>
                <a:spcPts val="0"/>
              </a:spcAft>
              <a:buSzPts val="1100"/>
              <a:buChar char="●"/>
            </a:pPr>
            <a:r>
              <a:rPr lang="en-US"/>
              <a:t>Example: Chatbots, all types of robots, and again self driving vehicles</a:t>
            </a:r>
            <a:endParaRPr/>
          </a:p>
          <a:p>
            <a:pPr indent="0" lvl="0" marL="13716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Cloud computing is the replacement of physical hardware with software and virtualization warehoused in data centers throughout the world.</a:t>
            </a:r>
            <a:endParaRPr/>
          </a:p>
          <a:p>
            <a:pPr indent="0" lvl="0" marL="457200" rtl="0" algn="l">
              <a:lnSpc>
                <a:spcPct val="100000"/>
              </a:lnSpc>
              <a:spcBef>
                <a:spcPts val="0"/>
              </a:spcBef>
              <a:spcAft>
                <a:spcPts val="0"/>
              </a:spcAft>
              <a:buSzPts val="1100"/>
              <a:buNone/>
            </a:pPr>
            <a:r>
              <a:t/>
            </a:r>
            <a:endParaRPr/>
          </a:p>
          <a:p>
            <a:pPr indent="-298450" lvl="0" marL="914400" rtl="0" algn="l">
              <a:lnSpc>
                <a:spcPct val="100000"/>
              </a:lnSpc>
              <a:spcBef>
                <a:spcPts val="0"/>
              </a:spcBef>
              <a:spcAft>
                <a:spcPts val="0"/>
              </a:spcAft>
              <a:buSzPts val="1100"/>
              <a:buChar char="●"/>
            </a:pPr>
            <a:r>
              <a:rPr lang="en-US"/>
              <a:t>Example: Oracle Cloud Infrastructure, Amazon Web Services, Google Cloud Platform, and Microsoft Azure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Dissimilar to other organizational operations such as marketing and sales, cybersecurity can be a very expensive endeavor.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For example, an undisclosed bank spent more than $500 million dollars in 2015 to fight its ongoing cyber crime.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Another example was the US government which spent in 2017 an amount of $19 billion on their activities to defend against cybersecurity attacks.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From the past four years, an estimated one trillion dollars was spent on cybersecurity according to cybersecurity ventures.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And lastly, an estimated $217 dollars was the estimated cost per record per data breach in the US, according to Forbes magazine.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Even these are just estimates, the cost to defend and protect against cybersecurity is continuing to grow along with the need to employ more cybersecurity workers which means the continuation of job growth in this job sector.</a:t>
            </a:r>
            <a:endParaRPr/>
          </a:p>
          <a:p>
            <a:pPr indent="0" lvl="0" marL="0" rtl="0" algn="l">
              <a:lnSpc>
                <a:spcPct val="100000"/>
              </a:lnSpc>
              <a:spcBef>
                <a:spcPts val="0"/>
              </a:spcBef>
              <a:spcAft>
                <a:spcPts val="0"/>
              </a:spcAft>
              <a:buSzPts val="1100"/>
              <a:buNone/>
            </a:pPr>
            <a:r>
              <a:rPr lang="en-US"/>
              <a:t> </a:t>
            </a:r>
            <a:endParaRPr/>
          </a:p>
        </p:txBody>
      </p:sp>
      <p:sp>
        <p:nvSpPr>
          <p:cNvPr id="205" name="Google Shape;205;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1_TITLE + TEXT">
    <p:spTree>
      <p:nvGrpSpPr>
        <p:cNvPr id="9" name="Shape 9"/>
        <p:cNvGrpSpPr/>
        <p:nvPr/>
      </p:nvGrpSpPr>
      <p:grpSpPr>
        <a:xfrm>
          <a:off x="0" y="0"/>
          <a:ext cx="0" cy="0"/>
          <a:chOff x="0" y="0"/>
          <a:chExt cx="0" cy="0"/>
        </a:xfrm>
      </p:grpSpPr>
      <p:pic>
        <p:nvPicPr>
          <p:cNvPr id="10" name="Google Shape;10;p31"/>
          <p:cNvPicPr preferRelativeResize="0"/>
          <p:nvPr/>
        </p:nvPicPr>
        <p:blipFill rotWithShape="1">
          <a:blip r:embed="rId2">
            <a:alphaModFix/>
          </a:blip>
          <a:srcRect b="0" l="0" r="0" t="0"/>
          <a:stretch/>
        </p:blipFill>
        <p:spPr>
          <a:xfrm>
            <a:off x="0" y="1"/>
            <a:ext cx="12192000" cy="6858001"/>
          </a:xfrm>
          <a:prstGeom prst="rect">
            <a:avLst/>
          </a:prstGeom>
          <a:noFill/>
          <a:ln>
            <a:noFill/>
          </a:ln>
        </p:spPr>
      </p:pic>
      <p:sp>
        <p:nvSpPr>
          <p:cNvPr id="11" name="Google Shape;11;p31"/>
          <p:cNvSpPr/>
          <p:nvPr/>
        </p:nvSpPr>
        <p:spPr>
          <a:xfrm>
            <a:off x="0" y="-23636"/>
            <a:ext cx="12192000" cy="6881600"/>
          </a:xfrm>
          <a:prstGeom prst="rect">
            <a:avLst/>
          </a:prstGeom>
          <a:solidFill>
            <a:srgbClr val="0C0C0C">
              <a:alpha val="84705"/>
            </a:srgbClr>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Slab"/>
              <a:ea typeface="Roboto Slab"/>
              <a:cs typeface="Roboto Slab"/>
              <a:sym typeface="Roboto Slab"/>
            </a:endParaRPr>
          </a:p>
        </p:txBody>
      </p:sp>
      <p:sp>
        <p:nvSpPr>
          <p:cNvPr id="12" name="Google Shape;12;p31"/>
          <p:cNvSpPr txBox="1"/>
          <p:nvPr>
            <p:ph idx="1" type="subTitle"/>
          </p:nvPr>
        </p:nvSpPr>
        <p:spPr>
          <a:xfrm>
            <a:off x="4600408" y="4744135"/>
            <a:ext cx="7428800" cy="62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200"/>
              <a:buNone/>
              <a:defRPr sz="2133">
                <a:solidFill>
                  <a:srgbClr val="FFFFFF"/>
                </a:solidFill>
                <a:latin typeface="Roboto Slab"/>
                <a:ea typeface="Roboto Slab"/>
                <a:cs typeface="Roboto Slab"/>
                <a:sym typeface="Roboto Slab"/>
              </a:defRPr>
            </a:lvl1pPr>
            <a:lvl2pPr lvl="1" algn="ctr">
              <a:lnSpc>
                <a:spcPct val="100000"/>
              </a:lnSpc>
              <a:spcBef>
                <a:spcPts val="0"/>
              </a:spcBef>
              <a:spcAft>
                <a:spcPts val="0"/>
              </a:spcAft>
              <a:buClr>
                <a:srgbClr val="FFFFFF"/>
              </a:buClr>
              <a:buSzPts val="1000"/>
              <a:buNone/>
              <a:defRPr sz="1333">
                <a:solidFill>
                  <a:srgbClr val="FFFFFF"/>
                </a:solidFill>
              </a:defRPr>
            </a:lvl2pPr>
            <a:lvl3pPr lvl="2" algn="ctr">
              <a:lnSpc>
                <a:spcPct val="100000"/>
              </a:lnSpc>
              <a:spcBef>
                <a:spcPts val="0"/>
              </a:spcBef>
              <a:spcAft>
                <a:spcPts val="0"/>
              </a:spcAft>
              <a:buClr>
                <a:srgbClr val="FFFFFF"/>
              </a:buClr>
              <a:buSzPts val="1000"/>
              <a:buNone/>
              <a:defRPr sz="1333">
                <a:solidFill>
                  <a:srgbClr val="FFFFFF"/>
                </a:solidFill>
              </a:defRPr>
            </a:lvl3pPr>
            <a:lvl4pPr lvl="3" algn="ctr">
              <a:lnSpc>
                <a:spcPct val="100000"/>
              </a:lnSpc>
              <a:spcBef>
                <a:spcPts val="0"/>
              </a:spcBef>
              <a:spcAft>
                <a:spcPts val="0"/>
              </a:spcAft>
              <a:buClr>
                <a:srgbClr val="FFFFFF"/>
              </a:buClr>
              <a:buSzPts val="1000"/>
              <a:buNone/>
              <a:defRPr sz="1333">
                <a:solidFill>
                  <a:srgbClr val="FFFFFF"/>
                </a:solidFill>
              </a:defRPr>
            </a:lvl4pPr>
            <a:lvl5pPr lvl="4" algn="ctr">
              <a:lnSpc>
                <a:spcPct val="100000"/>
              </a:lnSpc>
              <a:spcBef>
                <a:spcPts val="0"/>
              </a:spcBef>
              <a:spcAft>
                <a:spcPts val="0"/>
              </a:spcAft>
              <a:buClr>
                <a:srgbClr val="FFFFFF"/>
              </a:buClr>
              <a:buSzPts val="1000"/>
              <a:buNone/>
              <a:defRPr sz="1333">
                <a:solidFill>
                  <a:srgbClr val="FFFFFF"/>
                </a:solidFill>
              </a:defRPr>
            </a:lvl5pPr>
            <a:lvl6pPr lvl="5" algn="ctr">
              <a:lnSpc>
                <a:spcPct val="100000"/>
              </a:lnSpc>
              <a:spcBef>
                <a:spcPts val="0"/>
              </a:spcBef>
              <a:spcAft>
                <a:spcPts val="0"/>
              </a:spcAft>
              <a:buClr>
                <a:srgbClr val="FFFFFF"/>
              </a:buClr>
              <a:buSzPts val="1000"/>
              <a:buNone/>
              <a:defRPr sz="1333">
                <a:solidFill>
                  <a:srgbClr val="FFFFFF"/>
                </a:solidFill>
              </a:defRPr>
            </a:lvl6pPr>
            <a:lvl7pPr lvl="6" algn="ctr">
              <a:lnSpc>
                <a:spcPct val="100000"/>
              </a:lnSpc>
              <a:spcBef>
                <a:spcPts val="0"/>
              </a:spcBef>
              <a:spcAft>
                <a:spcPts val="0"/>
              </a:spcAft>
              <a:buClr>
                <a:srgbClr val="FFFFFF"/>
              </a:buClr>
              <a:buSzPts val="1000"/>
              <a:buNone/>
              <a:defRPr sz="1333">
                <a:solidFill>
                  <a:srgbClr val="FFFFFF"/>
                </a:solidFill>
              </a:defRPr>
            </a:lvl7pPr>
            <a:lvl8pPr lvl="7" algn="ctr">
              <a:lnSpc>
                <a:spcPct val="100000"/>
              </a:lnSpc>
              <a:spcBef>
                <a:spcPts val="0"/>
              </a:spcBef>
              <a:spcAft>
                <a:spcPts val="0"/>
              </a:spcAft>
              <a:buClr>
                <a:srgbClr val="FFFFFF"/>
              </a:buClr>
              <a:buSzPts val="1000"/>
              <a:buNone/>
              <a:defRPr sz="1333">
                <a:solidFill>
                  <a:srgbClr val="FFFFFF"/>
                </a:solidFill>
              </a:defRPr>
            </a:lvl8pPr>
            <a:lvl9pPr lvl="8" algn="ctr">
              <a:lnSpc>
                <a:spcPct val="100000"/>
              </a:lnSpc>
              <a:spcBef>
                <a:spcPts val="0"/>
              </a:spcBef>
              <a:spcAft>
                <a:spcPts val="0"/>
              </a:spcAft>
              <a:buClr>
                <a:srgbClr val="FFFFFF"/>
              </a:buClr>
              <a:buSzPts val="1000"/>
              <a:buNone/>
              <a:defRPr sz="1333">
                <a:solidFill>
                  <a:srgbClr val="FFFFFF"/>
                </a:solidFill>
              </a:defRPr>
            </a:lvl9pPr>
          </a:lstStyle>
          <a:p/>
        </p:txBody>
      </p:sp>
      <p:sp>
        <p:nvSpPr>
          <p:cNvPr id="13" name="Google Shape;13;p31"/>
          <p:cNvSpPr txBox="1"/>
          <p:nvPr>
            <p:ph type="ctrTitle"/>
          </p:nvPr>
        </p:nvSpPr>
        <p:spPr>
          <a:xfrm>
            <a:off x="4722905" y="3666745"/>
            <a:ext cx="7261200" cy="859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2400"/>
              <a:buNone/>
              <a:defRPr sz="4800">
                <a:solidFill>
                  <a:srgbClr val="FFFFFF"/>
                </a:solidFill>
                <a:latin typeface="Roboto Condensed"/>
                <a:ea typeface="Roboto Condensed"/>
                <a:cs typeface="Roboto Condensed"/>
                <a:sym typeface="Roboto Condensed"/>
              </a:defRPr>
            </a:lvl1pPr>
            <a:lvl2pPr lvl="1" algn="ctr">
              <a:lnSpc>
                <a:spcPct val="100000"/>
              </a:lnSpc>
              <a:spcBef>
                <a:spcPts val="0"/>
              </a:spcBef>
              <a:spcAft>
                <a:spcPts val="0"/>
              </a:spcAft>
              <a:buClr>
                <a:srgbClr val="FFFFFF"/>
              </a:buClr>
              <a:buSzPts val="1600"/>
              <a:buNone/>
              <a:defRPr sz="2133">
                <a:solidFill>
                  <a:srgbClr val="FFFFFF"/>
                </a:solidFill>
              </a:defRPr>
            </a:lvl2pPr>
            <a:lvl3pPr lvl="2" algn="ctr">
              <a:lnSpc>
                <a:spcPct val="100000"/>
              </a:lnSpc>
              <a:spcBef>
                <a:spcPts val="0"/>
              </a:spcBef>
              <a:spcAft>
                <a:spcPts val="0"/>
              </a:spcAft>
              <a:buClr>
                <a:srgbClr val="FFFFFF"/>
              </a:buClr>
              <a:buSzPts val="1600"/>
              <a:buNone/>
              <a:defRPr sz="2133">
                <a:solidFill>
                  <a:srgbClr val="FFFFFF"/>
                </a:solidFill>
              </a:defRPr>
            </a:lvl3pPr>
            <a:lvl4pPr lvl="3" algn="ctr">
              <a:lnSpc>
                <a:spcPct val="100000"/>
              </a:lnSpc>
              <a:spcBef>
                <a:spcPts val="0"/>
              </a:spcBef>
              <a:spcAft>
                <a:spcPts val="0"/>
              </a:spcAft>
              <a:buClr>
                <a:srgbClr val="FFFFFF"/>
              </a:buClr>
              <a:buSzPts val="1600"/>
              <a:buNone/>
              <a:defRPr sz="2133">
                <a:solidFill>
                  <a:srgbClr val="FFFFFF"/>
                </a:solidFill>
              </a:defRPr>
            </a:lvl4pPr>
            <a:lvl5pPr lvl="4" algn="ctr">
              <a:lnSpc>
                <a:spcPct val="100000"/>
              </a:lnSpc>
              <a:spcBef>
                <a:spcPts val="0"/>
              </a:spcBef>
              <a:spcAft>
                <a:spcPts val="0"/>
              </a:spcAft>
              <a:buClr>
                <a:srgbClr val="FFFFFF"/>
              </a:buClr>
              <a:buSzPts val="1600"/>
              <a:buNone/>
              <a:defRPr sz="2133">
                <a:solidFill>
                  <a:srgbClr val="FFFFFF"/>
                </a:solidFill>
              </a:defRPr>
            </a:lvl5pPr>
            <a:lvl6pPr lvl="5" algn="ctr">
              <a:lnSpc>
                <a:spcPct val="100000"/>
              </a:lnSpc>
              <a:spcBef>
                <a:spcPts val="0"/>
              </a:spcBef>
              <a:spcAft>
                <a:spcPts val="0"/>
              </a:spcAft>
              <a:buClr>
                <a:srgbClr val="FFFFFF"/>
              </a:buClr>
              <a:buSzPts val="1600"/>
              <a:buNone/>
              <a:defRPr sz="2133">
                <a:solidFill>
                  <a:srgbClr val="FFFFFF"/>
                </a:solidFill>
              </a:defRPr>
            </a:lvl6pPr>
            <a:lvl7pPr lvl="6" algn="ctr">
              <a:lnSpc>
                <a:spcPct val="100000"/>
              </a:lnSpc>
              <a:spcBef>
                <a:spcPts val="0"/>
              </a:spcBef>
              <a:spcAft>
                <a:spcPts val="0"/>
              </a:spcAft>
              <a:buClr>
                <a:srgbClr val="FFFFFF"/>
              </a:buClr>
              <a:buSzPts val="1600"/>
              <a:buNone/>
              <a:defRPr sz="2133">
                <a:solidFill>
                  <a:srgbClr val="FFFFFF"/>
                </a:solidFill>
              </a:defRPr>
            </a:lvl7pPr>
            <a:lvl8pPr lvl="7" algn="ctr">
              <a:lnSpc>
                <a:spcPct val="100000"/>
              </a:lnSpc>
              <a:spcBef>
                <a:spcPts val="0"/>
              </a:spcBef>
              <a:spcAft>
                <a:spcPts val="0"/>
              </a:spcAft>
              <a:buClr>
                <a:srgbClr val="FFFFFF"/>
              </a:buClr>
              <a:buSzPts val="1600"/>
              <a:buNone/>
              <a:defRPr sz="2133">
                <a:solidFill>
                  <a:srgbClr val="FFFFFF"/>
                </a:solidFill>
              </a:defRPr>
            </a:lvl8pPr>
            <a:lvl9pPr lvl="8" algn="ctr">
              <a:lnSpc>
                <a:spcPct val="100000"/>
              </a:lnSpc>
              <a:spcBef>
                <a:spcPts val="0"/>
              </a:spcBef>
              <a:spcAft>
                <a:spcPts val="0"/>
              </a:spcAft>
              <a:buClr>
                <a:srgbClr val="FFFFFF"/>
              </a:buClr>
              <a:buSzPts val="1600"/>
              <a:buNone/>
              <a:defRPr sz="2133">
                <a:solidFill>
                  <a:srgbClr val="FFFFFF"/>
                </a:solidFill>
              </a:defRPr>
            </a:lvl9pPr>
          </a:lstStyle>
          <a:p/>
        </p:txBody>
      </p:sp>
      <p:sp>
        <p:nvSpPr>
          <p:cNvPr id="14" name="Google Shape;14;p31"/>
          <p:cNvSpPr/>
          <p:nvPr/>
        </p:nvSpPr>
        <p:spPr>
          <a:xfrm>
            <a:off x="4510203" y="3776475"/>
            <a:ext cx="122000" cy="30816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1_TITLE + TEXT 2 2 2">
    <p:spTree>
      <p:nvGrpSpPr>
        <p:cNvPr id="65" name="Shape 65"/>
        <p:cNvGrpSpPr/>
        <p:nvPr/>
      </p:nvGrpSpPr>
      <p:grpSpPr>
        <a:xfrm>
          <a:off x="0" y="0"/>
          <a:ext cx="0" cy="0"/>
          <a:chOff x="0" y="0"/>
          <a:chExt cx="0" cy="0"/>
        </a:xfrm>
      </p:grpSpPr>
      <p:pic>
        <p:nvPicPr>
          <p:cNvPr id="66" name="Google Shape;66;p32"/>
          <p:cNvPicPr preferRelativeResize="0"/>
          <p:nvPr/>
        </p:nvPicPr>
        <p:blipFill rotWithShape="1">
          <a:blip r:embed="rId2">
            <a:alphaModFix/>
          </a:blip>
          <a:srcRect b="0" l="0" r="0" t="0"/>
          <a:stretch/>
        </p:blipFill>
        <p:spPr>
          <a:xfrm>
            <a:off x="-9101" y="-26401"/>
            <a:ext cx="5181601" cy="6884401"/>
          </a:xfrm>
          <a:prstGeom prst="rect">
            <a:avLst/>
          </a:prstGeom>
          <a:noFill/>
          <a:ln>
            <a:noFill/>
          </a:ln>
        </p:spPr>
      </p:pic>
      <p:sp>
        <p:nvSpPr>
          <p:cNvPr id="67" name="Google Shape;67;p32"/>
          <p:cNvSpPr/>
          <p:nvPr/>
        </p:nvSpPr>
        <p:spPr>
          <a:xfrm flipH="1" rot="10800000">
            <a:off x="699" y="-23636"/>
            <a:ext cx="5171801" cy="6884400"/>
          </a:xfrm>
          <a:prstGeom prst="rect">
            <a:avLst/>
          </a:prstGeom>
          <a:solidFill>
            <a:srgbClr val="161616">
              <a:alpha val="85882"/>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7" u="none" cap="none" strike="noStrike">
              <a:solidFill>
                <a:srgbClr val="000000"/>
              </a:solidFill>
              <a:latin typeface="Roboto Condensed"/>
              <a:ea typeface="Roboto Condensed"/>
              <a:cs typeface="Roboto Condensed"/>
              <a:sym typeface="Roboto Condensed"/>
            </a:endParaRPr>
          </a:p>
        </p:txBody>
      </p:sp>
      <p:sp>
        <p:nvSpPr>
          <p:cNvPr id="68" name="Google Shape;68;p32"/>
          <p:cNvSpPr txBox="1"/>
          <p:nvPr>
            <p:ph idx="1" type="subTitle"/>
          </p:nvPr>
        </p:nvSpPr>
        <p:spPr>
          <a:xfrm>
            <a:off x="6082531" y="1741361"/>
            <a:ext cx="5638450" cy="454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200"/>
              <a:buNone/>
              <a:defRPr sz="1800">
                <a:solidFill>
                  <a:srgbClr val="0C0C0C"/>
                </a:solidFill>
                <a:latin typeface="Roboto Condensed"/>
                <a:ea typeface="Roboto Condensed"/>
                <a:cs typeface="Roboto Condensed"/>
                <a:sym typeface="Roboto Condensed"/>
              </a:defRPr>
            </a:lvl1pPr>
            <a:lvl2pPr lvl="1" algn="ctr">
              <a:lnSpc>
                <a:spcPct val="100000"/>
              </a:lnSpc>
              <a:spcBef>
                <a:spcPts val="0"/>
              </a:spcBef>
              <a:spcAft>
                <a:spcPts val="0"/>
              </a:spcAft>
              <a:buClr>
                <a:srgbClr val="FFFFFF"/>
              </a:buClr>
              <a:buSzPts val="1000"/>
              <a:buNone/>
              <a:defRPr sz="1333">
                <a:solidFill>
                  <a:srgbClr val="FFFFFF"/>
                </a:solidFill>
              </a:defRPr>
            </a:lvl2pPr>
            <a:lvl3pPr lvl="2" algn="ctr">
              <a:lnSpc>
                <a:spcPct val="100000"/>
              </a:lnSpc>
              <a:spcBef>
                <a:spcPts val="0"/>
              </a:spcBef>
              <a:spcAft>
                <a:spcPts val="0"/>
              </a:spcAft>
              <a:buClr>
                <a:srgbClr val="FFFFFF"/>
              </a:buClr>
              <a:buSzPts val="1000"/>
              <a:buNone/>
              <a:defRPr sz="1333">
                <a:solidFill>
                  <a:srgbClr val="FFFFFF"/>
                </a:solidFill>
              </a:defRPr>
            </a:lvl3pPr>
            <a:lvl4pPr lvl="3" algn="ctr">
              <a:lnSpc>
                <a:spcPct val="100000"/>
              </a:lnSpc>
              <a:spcBef>
                <a:spcPts val="0"/>
              </a:spcBef>
              <a:spcAft>
                <a:spcPts val="0"/>
              </a:spcAft>
              <a:buClr>
                <a:srgbClr val="FFFFFF"/>
              </a:buClr>
              <a:buSzPts val="1000"/>
              <a:buNone/>
              <a:defRPr sz="1333">
                <a:solidFill>
                  <a:srgbClr val="FFFFFF"/>
                </a:solidFill>
              </a:defRPr>
            </a:lvl4pPr>
            <a:lvl5pPr lvl="4" algn="ctr">
              <a:lnSpc>
                <a:spcPct val="100000"/>
              </a:lnSpc>
              <a:spcBef>
                <a:spcPts val="0"/>
              </a:spcBef>
              <a:spcAft>
                <a:spcPts val="0"/>
              </a:spcAft>
              <a:buClr>
                <a:srgbClr val="FFFFFF"/>
              </a:buClr>
              <a:buSzPts val="1000"/>
              <a:buNone/>
              <a:defRPr sz="1333">
                <a:solidFill>
                  <a:srgbClr val="FFFFFF"/>
                </a:solidFill>
              </a:defRPr>
            </a:lvl5pPr>
            <a:lvl6pPr lvl="5" algn="ctr">
              <a:lnSpc>
                <a:spcPct val="100000"/>
              </a:lnSpc>
              <a:spcBef>
                <a:spcPts val="0"/>
              </a:spcBef>
              <a:spcAft>
                <a:spcPts val="0"/>
              </a:spcAft>
              <a:buClr>
                <a:srgbClr val="FFFFFF"/>
              </a:buClr>
              <a:buSzPts val="1000"/>
              <a:buNone/>
              <a:defRPr sz="1333">
                <a:solidFill>
                  <a:srgbClr val="FFFFFF"/>
                </a:solidFill>
              </a:defRPr>
            </a:lvl6pPr>
            <a:lvl7pPr lvl="6" algn="ctr">
              <a:lnSpc>
                <a:spcPct val="100000"/>
              </a:lnSpc>
              <a:spcBef>
                <a:spcPts val="0"/>
              </a:spcBef>
              <a:spcAft>
                <a:spcPts val="0"/>
              </a:spcAft>
              <a:buClr>
                <a:srgbClr val="FFFFFF"/>
              </a:buClr>
              <a:buSzPts val="1000"/>
              <a:buNone/>
              <a:defRPr sz="1333">
                <a:solidFill>
                  <a:srgbClr val="FFFFFF"/>
                </a:solidFill>
              </a:defRPr>
            </a:lvl7pPr>
            <a:lvl8pPr lvl="7" algn="ctr">
              <a:lnSpc>
                <a:spcPct val="100000"/>
              </a:lnSpc>
              <a:spcBef>
                <a:spcPts val="0"/>
              </a:spcBef>
              <a:spcAft>
                <a:spcPts val="0"/>
              </a:spcAft>
              <a:buClr>
                <a:srgbClr val="FFFFFF"/>
              </a:buClr>
              <a:buSzPts val="1000"/>
              <a:buNone/>
              <a:defRPr sz="1333">
                <a:solidFill>
                  <a:srgbClr val="FFFFFF"/>
                </a:solidFill>
              </a:defRPr>
            </a:lvl8pPr>
            <a:lvl9pPr lvl="8" algn="ctr">
              <a:lnSpc>
                <a:spcPct val="100000"/>
              </a:lnSpc>
              <a:spcBef>
                <a:spcPts val="0"/>
              </a:spcBef>
              <a:spcAft>
                <a:spcPts val="0"/>
              </a:spcAft>
              <a:buClr>
                <a:srgbClr val="FFFFFF"/>
              </a:buClr>
              <a:buSzPts val="1000"/>
              <a:buNone/>
              <a:defRPr sz="1333">
                <a:solidFill>
                  <a:srgbClr val="FFFFFF"/>
                </a:solidFill>
              </a:defRPr>
            </a:lvl9pPr>
          </a:lstStyle>
          <a:p/>
        </p:txBody>
      </p:sp>
      <p:sp>
        <p:nvSpPr>
          <p:cNvPr id="69" name="Google Shape;69;p32"/>
          <p:cNvSpPr txBox="1"/>
          <p:nvPr>
            <p:ph type="ctrTitle"/>
          </p:nvPr>
        </p:nvSpPr>
        <p:spPr>
          <a:xfrm>
            <a:off x="910729" y="1741361"/>
            <a:ext cx="2774400" cy="148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2400"/>
              <a:buNone/>
              <a:defRPr sz="4267">
                <a:solidFill>
                  <a:srgbClr val="FFFFFF"/>
                </a:solidFill>
                <a:latin typeface="Roboto Condensed"/>
                <a:ea typeface="Roboto Condensed"/>
                <a:cs typeface="Roboto Condensed"/>
                <a:sym typeface="Roboto Condensed"/>
              </a:defRPr>
            </a:lvl1pPr>
            <a:lvl2pPr lvl="1" algn="ctr">
              <a:lnSpc>
                <a:spcPct val="100000"/>
              </a:lnSpc>
              <a:spcBef>
                <a:spcPts val="0"/>
              </a:spcBef>
              <a:spcAft>
                <a:spcPts val="0"/>
              </a:spcAft>
              <a:buClr>
                <a:srgbClr val="FFFFFF"/>
              </a:buClr>
              <a:buSzPts val="1600"/>
              <a:buNone/>
              <a:defRPr sz="2133">
                <a:solidFill>
                  <a:srgbClr val="FFFFFF"/>
                </a:solidFill>
              </a:defRPr>
            </a:lvl2pPr>
            <a:lvl3pPr lvl="2" algn="ctr">
              <a:lnSpc>
                <a:spcPct val="100000"/>
              </a:lnSpc>
              <a:spcBef>
                <a:spcPts val="0"/>
              </a:spcBef>
              <a:spcAft>
                <a:spcPts val="0"/>
              </a:spcAft>
              <a:buClr>
                <a:srgbClr val="FFFFFF"/>
              </a:buClr>
              <a:buSzPts val="1600"/>
              <a:buNone/>
              <a:defRPr sz="2133">
                <a:solidFill>
                  <a:srgbClr val="FFFFFF"/>
                </a:solidFill>
              </a:defRPr>
            </a:lvl3pPr>
            <a:lvl4pPr lvl="3" algn="ctr">
              <a:lnSpc>
                <a:spcPct val="100000"/>
              </a:lnSpc>
              <a:spcBef>
                <a:spcPts val="0"/>
              </a:spcBef>
              <a:spcAft>
                <a:spcPts val="0"/>
              </a:spcAft>
              <a:buClr>
                <a:srgbClr val="FFFFFF"/>
              </a:buClr>
              <a:buSzPts val="1600"/>
              <a:buNone/>
              <a:defRPr sz="2133">
                <a:solidFill>
                  <a:srgbClr val="FFFFFF"/>
                </a:solidFill>
              </a:defRPr>
            </a:lvl4pPr>
            <a:lvl5pPr lvl="4" algn="ctr">
              <a:lnSpc>
                <a:spcPct val="100000"/>
              </a:lnSpc>
              <a:spcBef>
                <a:spcPts val="0"/>
              </a:spcBef>
              <a:spcAft>
                <a:spcPts val="0"/>
              </a:spcAft>
              <a:buClr>
                <a:srgbClr val="FFFFFF"/>
              </a:buClr>
              <a:buSzPts val="1600"/>
              <a:buNone/>
              <a:defRPr sz="2133">
                <a:solidFill>
                  <a:srgbClr val="FFFFFF"/>
                </a:solidFill>
              </a:defRPr>
            </a:lvl5pPr>
            <a:lvl6pPr lvl="5" algn="ctr">
              <a:lnSpc>
                <a:spcPct val="100000"/>
              </a:lnSpc>
              <a:spcBef>
                <a:spcPts val="0"/>
              </a:spcBef>
              <a:spcAft>
                <a:spcPts val="0"/>
              </a:spcAft>
              <a:buClr>
                <a:srgbClr val="FFFFFF"/>
              </a:buClr>
              <a:buSzPts val="1600"/>
              <a:buNone/>
              <a:defRPr sz="2133">
                <a:solidFill>
                  <a:srgbClr val="FFFFFF"/>
                </a:solidFill>
              </a:defRPr>
            </a:lvl6pPr>
            <a:lvl7pPr lvl="6" algn="ctr">
              <a:lnSpc>
                <a:spcPct val="100000"/>
              </a:lnSpc>
              <a:spcBef>
                <a:spcPts val="0"/>
              </a:spcBef>
              <a:spcAft>
                <a:spcPts val="0"/>
              </a:spcAft>
              <a:buClr>
                <a:srgbClr val="FFFFFF"/>
              </a:buClr>
              <a:buSzPts val="1600"/>
              <a:buNone/>
              <a:defRPr sz="2133">
                <a:solidFill>
                  <a:srgbClr val="FFFFFF"/>
                </a:solidFill>
              </a:defRPr>
            </a:lvl7pPr>
            <a:lvl8pPr lvl="7" algn="ctr">
              <a:lnSpc>
                <a:spcPct val="100000"/>
              </a:lnSpc>
              <a:spcBef>
                <a:spcPts val="0"/>
              </a:spcBef>
              <a:spcAft>
                <a:spcPts val="0"/>
              </a:spcAft>
              <a:buClr>
                <a:srgbClr val="FFFFFF"/>
              </a:buClr>
              <a:buSzPts val="1600"/>
              <a:buNone/>
              <a:defRPr sz="2133">
                <a:solidFill>
                  <a:srgbClr val="FFFFFF"/>
                </a:solidFill>
              </a:defRPr>
            </a:lvl8pPr>
            <a:lvl9pPr lvl="8" algn="ctr">
              <a:lnSpc>
                <a:spcPct val="100000"/>
              </a:lnSpc>
              <a:spcBef>
                <a:spcPts val="0"/>
              </a:spcBef>
              <a:spcAft>
                <a:spcPts val="0"/>
              </a:spcAft>
              <a:buClr>
                <a:srgbClr val="FFFFFF"/>
              </a:buClr>
              <a:buSzPts val="1600"/>
              <a:buNone/>
              <a:defRPr sz="2133">
                <a:solidFill>
                  <a:srgbClr val="FFFFFF"/>
                </a:solidFill>
              </a:defRPr>
            </a:lvl9pPr>
          </a:lstStyle>
          <a:p/>
        </p:txBody>
      </p:sp>
      <p:sp>
        <p:nvSpPr>
          <p:cNvPr id="70" name="Google Shape;70;p32"/>
          <p:cNvSpPr txBox="1"/>
          <p:nvPr>
            <p:ph idx="12" type="sldNum"/>
          </p:nvPr>
        </p:nvSpPr>
        <p:spPr>
          <a:xfrm>
            <a:off x="11337773" y="6287035"/>
            <a:ext cx="731600" cy="3680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US"/>
              <a:t>‹#›</a:t>
            </a:fld>
            <a:endParaRPr/>
          </a:p>
        </p:txBody>
      </p:sp>
      <p:pic>
        <p:nvPicPr>
          <p:cNvPr id="71" name="Google Shape;71;p32"/>
          <p:cNvPicPr preferRelativeResize="0"/>
          <p:nvPr/>
        </p:nvPicPr>
        <p:blipFill rotWithShape="1">
          <a:blip r:embed="rId3">
            <a:alphaModFix/>
          </a:blip>
          <a:srcRect b="0" l="0" r="0" t="0"/>
          <a:stretch/>
        </p:blipFill>
        <p:spPr>
          <a:xfrm>
            <a:off x="206058" y="848626"/>
            <a:ext cx="1842664" cy="35900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1_TITLE + TEXT 2">
    <p:spTree>
      <p:nvGrpSpPr>
        <p:cNvPr id="72" name="Shape 72"/>
        <p:cNvGrpSpPr/>
        <p:nvPr/>
      </p:nvGrpSpPr>
      <p:grpSpPr>
        <a:xfrm>
          <a:off x="0" y="0"/>
          <a:ext cx="0" cy="0"/>
          <a:chOff x="0" y="0"/>
          <a:chExt cx="0" cy="0"/>
        </a:xfrm>
      </p:grpSpPr>
      <p:pic>
        <p:nvPicPr>
          <p:cNvPr id="73" name="Google Shape;73;p41"/>
          <p:cNvPicPr preferRelativeResize="0"/>
          <p:nvPr/>
        </p:nvPicPr>
        <p:blipFill rotWithShape="1">
          <a:blip r:embed="rId2">
            <a:alphaModFix/>
          </a:blip>
          <a:srcRect b="0" l="0" r="0" t="0"/>
          <a:stretch/>
        </p:blipFill>
        <p:spPr>
          <a:xfrm>
            <a:off x="0" y="2401610"/>
            <a:ext cx="12192000" cy="4456391"/>
          </a:xfrm>
          <a:prstGeom prst="rect">
            <a:avLst/>
          </a:prstGeom>
          <a:noFill/>
          <a:ln>
            <a:noFill/>
          </a:ln>
        </p:spPr>
      </p:pic>
      <p:sp>
        <p:nvSpPr>
          <p:cNvPr id="74" name="Google Shape;74;p41"/>
          <p:cNvSpPr/>
          <p:nvPr/>
        </p:nvSpPr>
        <p:spPr>
          <a:xfrm>
            <a:off x="-141" y="2401571"/>
            <a:ext cx="12192000" cy="4456400"/>
          </a:xfrm>
          <a:prstGeom prst="rect">
            <a:avLst/>
          </a:prstGeom>
          <a:solidFill>
            <a:srgbClr val="0C0C0C">
              <a:alpha val="82745"/>
            </a:srgbClr>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75" name="Google Shape;75;p41"/>
          <p:cNvSpPr txBox="1"/>
          <p:nvPr>
            <p:ph type="ctrTitle"/>
          </p:nvPr>
        </p:nvSpPr>
        <p:spPr>
          <a:xfrm>
            <a:off x="2048933" y="1727200"/>
            <a:ext cx="3894595" cy="779472"/>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2400"/>
              <a:buNone/>
              <a:defRPr sz="4267">
                <a:solidFill>
                  <a:srgbClr val="181818"/>
                </a:solidFill>
                <a:latin typeface="Roboto Condensed"/>
                <a:ea typeface="Roboto Condensed"/>
                <a:cs typeface="Roboto Condensed"/>
                <a:sym typeface="Roboto Condensed"/>
              </a:defRPr>
            </a:lvl1pPr>
            <a:lvl2pPr lvl="1" algn="ctr">
              <a:lnSpc>
                <a:spcPct val="100000"/>
              </a:lnSpc>
              <a:spcBef>
                <a:spcPts val="0"/>
              </a:spcBef>
              <a:spcAft>
                <a:spcPts val="0"/>
              </a:spcAft>
              <a:buClr>
                <a:srgbClr val="FFFFFF"/>
              </a:buClr>
              <a:buSzPts val="1600"/>
              <a:buNone/>
              <a:defRPr sz="2133">
                <a:solidFill>
                  <a:srgbClr val="FFFFFF"/>
                </a:solidFill>
              </a:defRPr>
            </a:lvl2pPr>
            <a:lvl3pPr lvl="2" algn="ctr">
              <a:lnSpc>
                <a:spcPct val="100000"/>
              </a:lnSpc>
              <a:spcBef>
                <a:spcPts val="0"/>
              </a:spcBef>
              <a:spcAft>
                <a:spcPts val="0"/>
              </a:spcAft>
              <a:buClr>
                <a:srgbClr val="FFFFFF"/>
              </a:buClr>
              <a:buSzPts val="1600"/>
              <a:buNone/>
              <a:defRPr sz="2133">
                <a:solidFill>
                  <a:srgbClr val="FFFFFF"/>
                </a:solidFill>
              </a:defRPr>
            </a:lvl3pPr>
            <a:lvl4pPr lvl="3" algn="ctr">
              <a:lnSpc>
                <a:spcPct val="100000"/>
              </a:lnSpc>
              <a:spcBef>
                <a:spcPts val="0"/>
              </a:spcBef>
              <a:spcAft>
                <a:spcPts val="0"/>
              </a:spcAft>
              <a:buClr>
                <a:srgbClr val="FFFFFF"/>
              </a:buClr>
              <a:buSzPts val="1600"/>
              <a:buNone/>
              <a:defRPr sz="2133">
                <a:solidFill>
                  <a:srgbClr val="FFFFFF"/>
                </a:solidFill>
              </a:defRPr>
            </a:lvl4pPr>
            <a:lvl5pPr lvl="4" algn="ctr">
              <a:lnSpc>
                <a:spcPct val="100000"/>
              </a:lnSpc>
              <a:spcBef>
                <a:spcPts val="0"/>
              </a:spcBef>
              <a:spcAft>
                <a:spcPts val="0"/>
              </a:spcAft>
              <a:buClr>
                <a:srgbClr val="FFFFFF"/>
              </a:buClr>
              <a:buSzPts val="1600"/>
              <a:buNone/>
              <a:defRPr sz="2133">
                <a:solidFill>
                  <a:srgbClr val="FFFFFF"/>
                </a:solidFill>
              </a:defRPr>
            </a:lvl5pPr>
            <a:lvl6pPr lvl="5" algn="ctr">
              <a:lnSpc>
                <a:spcPct val="100000"/>
              </a:lnSpc>
              <a:spcBef>
                <a:spcPts val="0"/>
              </a:spcBef>
              <a:spcAft>
                <a:spcPts val="0"/>
              </a:spcAft>
              <a:buClr>
                <a:srgbClr val="FFFFFF"/>
              </a:buClr>
              <a:buSzPts val="1600"/>
              <a:buNone/>
              <a:defRPr sz="2133">
                <a:solidFill>
                  <a:srgbClr val="FFFFFF"/>
                </a:solidFill>
              </a:defRPr>
            </a:lvl6pPr>
            <a:lvl7pPr lvl="6" algn="ctr">
              <a:lnSpc>
                <a:spcPct val="100000"/>
              </a:lnSpc>
              <a:spcBef>
                <a:spcPts val="0"/>
              </a:spcBef>
              <a:spcAft>
                <a:spcPts val="0"/>
              </a:spcAft>
              <a:buClr>
                <a:srgbClr val="FFFFFF"/>
              </a:buClr>
              <a:buSzPts val="1600"/>
              <a:buNone/>
              <a:defRPr sz="2133">
                <a:solidFill>
                  <a:srgbClr val="FFFFFF"/>
                </a:solidFill>
              </a:defRPr>
            </a:lvl7pPr>
            <a:lvl8pPr lvl="7" algn="ctr">
              <a:lnSpc>
                <a:spcPct val="100000"/>
              </a:lnSpc>
              <a:spcBef>
                <a:spcPts val="0"/>
              </a:spcBef>
              <a:spcAft>
                <a:spcPts val="0"/>
              </a:spcAft>
              <a:buClr>
                <a:srgbClr val="FFFFFF"/>
              </a:buClr>
              <a:buSzPts val="1600"/>
              <a:buNone/>
              <a:defRPr sz="2133">
                <a:solidFill>
                  <a:srgbClr val="FFFFFF"/>
                </a:solidFill>
              </a:defRPr>
            </a:lvl8pPr>
            <a:lvl9pPr lvl="8" algn="ctr">
              <a:lnSpc>
                <a:spcPct val="100000"/>
              </a:lnSpc>
              <a:spcBef>
                <a:spcPts val="0"/>
              </a:spcBef>
              <a:spcAft>
                <a:spcPts val="0"/>
              </a:spcAft>
              <a:buClr>
                <a:srgbClr val="FFFFFF"/>
              </a:buClr>
              <a:buSzPts val="1600"/>
              <a:buNone/>
              <a:defRPr sz="2133">
                <a:solidFill>
                  <a:srgbClr val="FFFFFF"/>
                </a:solidFill>
              </a:defRPr>
            </a:lvl9pPr>
          </a:lstStyle>
          <a:p/>
        </p:txBody>
      </p:sp>
      <p:sp>
        <p:nvSpPr>
          <p:cNvPr id="76" name="Google Shape;76;p41"/>
          <p:cNvSpPr txBox="1"/>
          <p:nvPr>
            <p:ph idx="12" type="sldNum"/>
          </p:nvPr>
        </p:nvSpPr>
        <p:spPr>
          <a:xfrm>
            <a:off x="11337773" y="6287035"/>
            <a:ext cx="731600" cy="3680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US"/>
              <a:t>‹#›</a:t>
            </a:fld>
            <a:endParaRPr/>
          </a:p>
        </p:txBody>
      </p:sp>
      <p:pic>
        <p:nvPicPr>
          <p:cNvPr id="77" name="Google Shape;77;p41"/>
          <p:cNvPicPr preferRelativeResize="0"/>
          <p:nvPr/>
        </p:nvPicPr>
        <p:blipFill rotWithShape="1">
          <a:blip r:embed="rId3">
            <a:alphaModFix/>
          </a:blip>
          <a:srcRect b="0" l="0" r="0" t="0"/>
          <a:stretch/>
        </p:blipFill>
        <p:spPr>
          <a:xfrm>
            <a:off x="206056" y="848626"/>
            <a:ext cx="1842669" cy="359008"/>
          </a:xfrm>
          <a:prstGeom prst="rect">
            <a:avLst/>
          </a:prstGeom>
          <a:noFill/>
          <a:ln>
            <a:noFill/>
          </a:ln>
        </p:spPr>
      </p:pic>
    </p:spTree>
  </p:cSld>
  <p:clrMapOvr>
    <a:masterClrMapping/>
  </p:clrMapOvr>
  <mc:AlternateContent>
    <mc:Choice Requires="p14">
      <p:transition spd="slow" p14:dur="700">
        <p:fade thruBlk="1"/>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1_TITLE + TEXT 8">
    <p:spTree>
      <p:nvGrpSpPr>
        <p:cNvPr id="78" name="Shape 78"/>
        <p:cNvGrpSpPr/>
        <p:nvPr/>
      </p:nvGrpSpPr>
      <p:grpSpPr>
        <a:xfrm>
          <a:off x="0" y="0"/>
          <a:ext cx="0" cy="0"/>
          <a:chOff x="0" y="0"/>
          <a:chExt cx="0" cy="0"/>
        </a:xfrm>
      </p:grpSpPr>
      <p:pic>
        <p:nvPicPr>
          <p:cNvPr id="79" name="Google Shape;79;p42"/>
          <p:cNvPicPr preferRelativeResize="0"/>
          <p:nvPr/>
        </p:nvPicPr>
        <p:blipFill rotWithShape="1">
          <a:blip r:embed="rId2">
            <a:alphaModFix/>
          </a:blip>
          <a:srcRect b="0" l="0" r="0" t="0"/>
          <a:stretch/>
        </p:blipFill>
        <p:spPr>
          <a:xfrm>
            <a:off x="-20466" y="-23633"/>
            <a:ext cx="12220633" cy="6925601"/>
          </a:xfrm>
          <a:prstGeom prst="rect">
            <a:avLst/>
          </a:prstGeom>
          <a:noFill/>
          <a:ln>
            <a:noFill/>
          </a:ln>
        </p:spPr>
      </p:pic>
      <p:sp>
        <p:nvSpPr>
          <p:cNvPr id="80" name="Google Shape;80;p42"/>
          <p:cNvSpPr/>
          <p:nvPr/>
        </p:nvSpPr>
        <p:spPr>
          <a:xfrm flipH="1" rot="10800000">
            <a:off x="-20466" y="-23233"/>
            <a:ext cx="12212533" cy="6925200"/>
          </a:xfrm>
          <a:prstGeom prst="rect">
            <a:avLst/>
          </a:prstGeom>
          <a:solidFill>
            <a:srgbClr val="0C0C0C">
              <a:alpha val="83137"/>
            </a:srgbClr>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81" name="Google Shape;81;p42"/>
          <p:cNvSpPr txBox="1"/>
          <p:nvPr>
            <p:ph idx="1" type="subTitle"/>
          </p:nvPr>
        </p:nvSpPr>
        <p:spPr>
          <a:xfrm>
            <a:off x="4756393" y="1741361"/>
            <a:ext cx="7053600" cy="454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200"/>
              <a:buNone/>
              <a:defRPr>
                <a:solidFill>
                  <a:schemeClr val="lt1"/>
                </a:solidFill>
                <a:latin typeface="Roboto Condensed"/>
                <a:ea typeface="Roboto Condensed"/>
                <a:cs typeface="Roboto Condensed"/>
                <a:sym typeface="Roboto Condensed"/>
              </a:defRPr>
            </a:lvl1pPr>
            <a:lvl2pPr lvl="1" algn="ctr">
              <a:lnSpc>
                <a:spcPct val="100000"/>
              </a:lnSpc>
              <a:spcBef>
                <a:spcPts val="0"/>
              </a:spcBef>
              <a:spcAft>
                <a:spcPts val="0"/>
              </a:spcAft>
              <a:buClr>
                <a:srgbClr val="FFFFFF"/>
              </a:buClr>
              <a:buSzPts val="1000"/>
              <a:buNone/>
              <a:defRPr sz="1333">
                <a:solidFill>
                  <a:srgbClr val="FFFFFF"/>
                </a:solidFill>
              </a:defRPr>
            </a:lvl2pPr>
            <a:lvl3pPr lvl="2" algn="ctr">
              <a:lnSpc>
                <a:spcPct val="100000"/>
              </a:lnSpc>
              <a:spcBef>
                <a:spcPts val="0"/>
              </a:spcBef>
              <a:spcAft>
                <a:spcPts val="0"/>
              </a:spcAft>
              <a:buClr>
                <a:srgbClr val="FFFFFF"/>
              </a:buClr>
              <a:buSzPts val="1000"/>
              <a:buNone/>
              <a:defRPr sz="1333">
                <a:solidFill>
                  <a:srgbClr val="FFFFFF"/>
                </a:solidFill>
              </a:defRPr>
            </a:lvl3pPr>
            <a:lvl4pPr lvl="3" algn="ctr">
              <a:lnSpc>
                <a:spcPct val="100000"/>
              </a:lnSpc>
              <a:spcBef>
                <a:spcPts val="0"/>
              </a:spcBef>
              <a:spcAft>
                <a:spcPts val="0"/>
              </a:spcAft>
              <a:buClr>
                <a:srgbClr val="FFFFFF"/>
              </a:buClr>
              <a:buSzPts val="1000"/>
              <a:buNone/>
              <a:defRPr sz="1333">
                <a:solidFill>
                  <a:srgbClr val="FFFFFF"/>
                </a:solidFill>
              </a:defRPr>
            </a:lvl4pPr>
            <a:lvl5pPr lvl="4" algn="ctr">
              <a:lnSpc>
                <a:spcPct val="100000"/>
              </a:lnSpc>
              <a:spcBef>
                <a:spcPts val="0"/>
              </a:spcBef>
              <a:spcAft>
                <a:spcPts val="0"/>
              </a:spcAft>
              <a:buClr>
                <a:srgbClr val="FFFFFF"/>
              </a:buClr>
              <a:buSzPts val="1000"/>
              <a:buNone/>
              <a:defRPr sz="1333">
                <a:solidFill>
                  <a:srgbClr val="FFFFFF"/>
                </a:solidFill>
              </a:defRPr>
            </a:lvl5pPr>
            <a:lvl6pPr lvl="5" algn="ctr">
              <a:lnSpc>
                <a:spcPct val="100000"/>
              </a:lnSpc>
              <a:spcBef>
                <a:spcPts val="0"/>
              </a:spcBef>
              <a:spcAft>
                <a:spcPts val="0"/>
              </a:spcAft>
              <a:buClr>
                <a:srgbClr val="FFFFFF"/>
              </a:buClr>
              <a:buSzPts val="1000"/>
              <a:buNone/>
              <a:defRPr sz="1333">
                <a:solidFill>
                  <a:srgbClr val="FFFFFF"/>
                </a:solidFill>
              </a:defRPr>
            </a:lvl6pPr>
            <a:lvl7pPr lvl="6" algn="ctr">
              <a:lnSpc>
                <a:spcPct val="100000"/>
              </a:lnSpc>
              <a:spcBef>
                <a:spcPts val="0"/>
              </a:spcBef>
              <a:spcAft>
                <a:spcPts val="0"/>
              </a:spcAft>
              <a:buClr>
                <a:srgbClr val="FFFFFF"/>
              </a:buClr>
              <a:buSzPts val="1000"/>
              <a:buNone/>
              <a:defRPr sz="1333">
                <a:solidFill>
                  <a:srgbClr val="FFFFFF"/>
                </a:solidFill>
              </a:defRPr>
            </a:lvl7pPr>
            <a:lvl8pPr lvl="7" algn="ctr">
              <a:lnSpc>
                <a:spcPct val="100000"/>
              </a:lnSpc>
              <a:spcBef>
                <a:spcPts val="0"/>
              </a:spcBef>
              <a:spcAft>
                <a:spcPts val="0"/>
              </a:spcAft>
              <a:buClr>
                <a:srgbClr val="FFFFFF"/>
              </a:buClr>
              <a:buSzPts val="1000"/>
              <a:buNone/>
              <a:defRPr sz="1333">
                <a:solidFill>
                  <a:srgbClr val="FFFFFF"/>
                </a:solidFill>
              </a:defRPr>
            </a:lvl8pPr>
            <a:lvl9pPr lvl="8" algn="ctr">
              <a:lnSpc>
                <a:spcPct val="100000"/>
              </a:lnSpc>
              <a:spcBef>
                <a:spcPts val="0"/>
              </a:spcBef>
              <a:spcAft>
                <a:spcPts val="0"/>
              </a:spcAft>
              <a:buClr>
                <a:srgbClr val="FFFFFF"/>
              </a:buClr>
              <a:buSzPts val="1000"/>
              <a:buNone/>
              <a:defRPr sz="1333">
                <a:solidFill>
                  <a:srgbClr val="FFFFFF"/>
                </a:solidFill>
              </a:defRPr>
            </a:lvl9pPr>
          </a:lstStyle>
          <a:p/>
        </p:txBody>
      </p:sp>
      <p:sp>
        <p:nvSpPr>
          <p:cNvPr id="82" name="Google Shape;82;p42"/>
          <p:cNvSpPr txBox="1"/>
          <p:nvPr>
            <p:ph type="ctrTitle"/>
          </p:nvPr>
        </p:nvSpPr>
        <p:spPr>
          <a:xfrm>
            <a:off x="910729" y="1741361"/>
            <a:ext cx="3586400" cy="148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2400"/>
              <a:buNone/>
              <a:defRPr sz="4267">
                <a:solidFill>
                  <a:srgbClr val="FFFFFF"/>
                </a:solidFill>
                <a:latin typeface="Roboto Condensed"/>
                <a:ea typeface="Roboto Condensed"/>
                <a:cs typeface="Roboto Condensed"/>
                <a:sym typeface="Roboto Condensed"/>
              </a:defRPr>
            </a:lvl1pPr>
            <a:lvl2pPr lvl="1" algn="ctr">
              <a:lnSpc>
                <a:spcPct val="100000"/>
              </a:lnSpc>
              <a:spcBef>
                <a:spcPts val="0"/>
              </a:spcBef>
              <a:spcAft>
                <a:spcPts val="0"/>
              </a:spcAft>
              <a:buClr>
                <a:srgbClr val="FFFFFF"/>
              </a:buClr>
              <a:buSzPts val="1600"/>
              <a:buNone/>
              <a:defRPr sz="2133">
                <a:solidFill>
                  <a:srgbClr val="FFFFFF"/>
                </a:solidFill>
              </a:defRPr>
            </a:lvl2pPr>
            <a:lvl3pPr lvl="2" algn="ctr">
              <a:lnSpc>
                <a:spcPct val="100000"/>
              </a:lnSpc>
              <a:spcBef>
                <a:spcPts val="0"/>
              </a:spcBef>
              <a:spcAft>
                <a:spcPts val="0"/>
              </a:spcAft>
              <a:buClr>
                <a:srgbClr val="FFFFFF"/>
              </a:buClr>
              <a:buSzPts val="1600"/>
              <a:buNone/>
              <a:defRPr sz="2133">
                <a:solidFill>
                  <a:srgbClr val="FFFFFF"/>
                </a:solidFill>
              </a:defRPr>
            </a:lvl3pPr>
            <a:lvl4pPr lvl="3" algn="ctr">
              <a:lnSpc>
                <a:spcPct val="100000"/>
              </a:lnSpc>
              <a:spcBef>
                <a:spcPts val="0"/>
              </a:spcBef>
              <a:spcAft>
                <a:spcPts val="0"/>
              </a:spcAft>
              <a:buClr>
                <a:srgbClr val="FFFFFF"/>
              </a:buClr>
              <a:buSzPts val="1600"/>
              <a:buNone/>
              <a:defRPr sz="2133">
                <a:solidFill>
                  <a:srgbClr val="FFFFFF"/>
                </a:solidFill>
              </a:defRPr>
            </a:lvl4pPr>
            <a:lvl5pPr lvl="4" algn="ctr">
              <a:lnSpc>
                <a:spcPct val="100000"/>
              </a:lnSpc>
              <a:spcBef>
                <a:spcPts val="0"/>
              </a:spcBef>
              <a:spcAft>
                <a:spcPts val="0"/>
              </a:spcAft>
              <a:buClr>
                <a:srgbClr val="FFFFFF"/>
              </a:buClr>
              <a:buSzPts val="1600"/>
              <a:buNone/>
              <a:defRPr sz="2133">
                <a:solidFill>
                  <a:srgbClr val="FFFFFF"/>
                </a:solidFill>
              </a:defRPr>
            </a:lvl5pPr>
            <a:lvl6pPr lvl="5" algn="ctr">
              <a:lnSpc>
                <a:spcPct val="100000"/>
              </a:lnSpc>
              <a:spcBef>
                <a:spcPts val="0"/>
              </a:spcBef>
              <a:spcAft>
                <a:spcPts val="0"/>
              </a:spcAft>
              <a:buClr>
                <a:srgbClr val="FFFFFF"/>
              </a:buClr>
              <a:buSzPts val="1600"/>
              <a:buNone/>
              <a:defRPr sz="2133">
                <a:solidFill>
                  <a:srgbClr val="FFFFFF"/>
                </a:solidFill>
              </a:defRPr>
            </a:lvl6pPr>
            <a:lvl7pPr lvl="6" algn="ctr">
              <a:lnSpc>
                <a:spcPct val="100000"/>
              </a:lnSpc>
              <a:spcBef>
                <a:spcPts val="0"/>
              </a:spcBef>
              <a:spcAft>
                <a:spcPts val="0"/>
              </a:spcAft>
              <a:buClr>
                <a:srgbClr val="FFFFFF"/>
              </a:buClr>
              <a:buSzPts val="1600"/>
              <a:buNone/>
              <a:defRPr sz="2133">
                <a:solidFill>
                  <a:srgbClr val="FFFFFF"/>
                </a:solidFill>
              </a:defRPr>
            </a:lvl7pPr>
            <a:lvl8pPr lvl="7" algn="ctr">
              <a:lnSpc>
                <a:spcPct val="100000"/>
              </a:lnSpc>
              <a:spcBef>
                <a:spcPts val="0"/>
              </a:spcBef>
              <a:spcAft>
                <a:spcPts val="0"/>
              </a:spcAft>
              <a:buClr>
                <a:srgbClr val="FFFFFF"/>
              </a:buClr>
              <a:buSzPts val="1600"/>
              <a:buNone/>
              <a:defRPr sz="2133">
                <a:solidFill>
                  <a:srgbClr val="FFFFFF"/>
                </a:solidFill>
              </a:defRPr>
            </a:lvl8pPr>
            <a:lvl9pPr lvl="8" algn="ctr">
              <a:lnSpc>
                <a:spcPct val="100000"/>
              </a:lnSpc>
              <a:spcBef>
                <a:spcPts val="0"/>
              </a:spcBef>
              <a:spcAft>
                <a:spcPts val="0"/>
              </a:spcAft>
              <a:buClr>
                <a:srgbClr val="FFFFFF"/>
              </a:buClr>
              <a:buSzPts val="1600"/>
              <a:buNone/>
              <a:defRPr sz="2133">
                <a:solidFill>
                  <a:srgbClr val="FFFFFF"/>
                </a:solidFill>
              </a:defRPr>
            </a:lvl9pPr>
          </a:lstStyle>
          <a:p/>
        </p:txBody>
      </p:sp>
      <p:sp>
        <p:nvSpPr>
          <p:cNvPr id="83" name="Google Shape;83;p42"/>
          <p:cNvSpPr txBox="1"/>
          <p:nvPr>
            <p:ph idx="12" type="sldNum"/>
          </p:nvPr>
        </p:nvSpPr>
        <p:spPr>
          <a:xfrm>
            <a:off x="11337773" y="6287035"/>
            <a:ext cx="731600" cy="3680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1_TITLE + TEXT 4">
    <p:spTree>
      <p:nvGrpSpPr>
        <p:cNvPr id="84" name="Shape 84"/>
        <p:cNvGrpSpPr/>
        <p:nvPr/>
      </p:nvGrpSpPr>
      <p:grpSpPr>
        <a:xfrm>
          <a:off x="0" y="0"/>
          <a:ext cx="0" cy="0"/>
          <a:chOff x="0" y="0"/>
          <a:chExt cx="0" cy="0"/>
        </a:xfrm>
      </p:grpSpPr>
      <p:pic>
        <p:nvPicPr>
          <p:cNvPr id="85" name="Google Shape;85;p43"/>
          <p:cNvPicPr preferRelativeResize="0"/>
          <p:nvPr/>
        </p:nvPicPr>
        <p:blipFill rotWithShape="1">
          <a:blip r:embed="rId2">
            <a:alphaModFix/>
          </a:blip>
          <a:srcRect b="0" l="0" r="0" t="0"/>
          <a:stretch/>
        </p:blipFill>
        <p:spPr>
          <a:xfrm>
            <a:off x="0" y="2401610"/>
            <a:ext cx="12192000" cy="4456391"/>
          </a:xfrm>
          <a:prstGeom prst="rect">
            <a:avLst/>
          </a:prstGeom>
          <a:noFill/>
          <a:ln>
            <a:noFill/>
          </a:ln>
        </p:spPr>
      </p:pic>
      <p:sp>
        <p:nvSpPr>
          <p:cNvPr id="86" name="Google Shape;86;p43"/>
          <p:cNvSpPr/>
          <p:nvPr/>
        </p:nvSpPr>
        <p:spPr>
          <a:xfrm>
            <a:off x="1" y="2401571"/>
            <a:ext cx="12191857" cy="4456400"/>
          </a:xfrm>
          <a:prstGeom prst="rect">
            <a:avLst/>
          </a:prstGeom>
          <a:solidFill>
            <a:srgbClr val="0C0C0C">
              <a:alpha val="82745"/>
            </a:srgbClr>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87" name="Google Shape;87;p43"/>
          <p:cNvSpPr txBox="1"/>
          <p:nvPr>
            <p:ph idx="12" type="sldNum"/>
          </p:nvPr>
        </p:nvSpPr>
        <p:spPr>
          <a:xfrm>
            <a:off x="11337773" y="6287035"/>
            <a:ext cx="731600" cy="3680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US"/>
              <a:t>‹#›</a:t>
            </a:fld>
            <a:endParaRPr/>
          </a:p>
        </p:txBody>
      </p:sp>
      <p:pic>
        <p:nvPicPr>
          <p:cNvPr id="88" name="Google Shape;88;p43"/>
          <p:cNvPicPr preferRelativeResize="0"/>
          <p:nvPr/>
        </p:nvPicPr>
        <p:blipFill rotWithShape="1">
          <a:blip r:embed="rId3">
            <a:alphaModFix/>
          </a:blip>
          <a:srcRect b="0" l="0" r="0" t="0"/>
          <a:stretch/>
        </p:blipFill>
        <p:spPr>
          <a:xfrm>
            <a:off x="206056" y="848626"/>
            <a:ext cx="1842669" cy="359008"/>
          </a:xfrm>
          <a:prstGeom prst="rect">
            <a:avLst/>
          </a:prstGeom>
          <a:noFill/>
          <a:ln>
            <a:noFill/>
          </a:ln>
        </p:spPr>
      </p:pic>
    </p:spTree>
  </p:cSld>
  <p:clrMapOvr>
    <a:masterClrMapping/>
  </p:clrMapOvr>
  <mc:AlternateContent>
    <mc:Choice Requires="p14">
      <p:transition spd="slow" p14:dur="700">
        <p:fade thruBlk="1"/>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1_TITLE + TEXT 10">
    <p:spTree>
      <p:nvGrpSpPr>
        <p:cNvPr id="89" name="Shape 89"/>
        <p:cNvGrpSpPr/>
        <p:nvPr/>
      </p:nvGrpSpPr>
      <p:grpSpPr>
        <a:xfrm>
          <a:off x="0" y="0"/>
          <a:ext cx="0" cy="0"/>
          <a:chOff x="0" y="0"/>
          <a:chExt cx="0" cy="0"/>
        </a:xfrm>
      </p:grpSpPr>
      <p:pic>
        <p:nvPicPr>
          <p:cNvPr id="90" name="Google Shape;90;p44"/>
          <p:cNvPicPr preferRelativeResize="0"/>
          <p:nvPr/>
        </p:nvPicPr>
        <p:blipFill rotWithShape="1">
          <a:blip r:embed="rId2">
            <a:alphaModFix/>
          </a:blip>
          <a:srcRect b="0" l="0" r="0" t="0"/>
          <a:stretch/>
        </p:blipFill>
        <p:spPr>
          <a:xfrm>
            <a:off x="0" y="2400300"/>
            <a:ext cx="12192000" cy="4457700"/>
          </a:xfrm>
          <a:prstGeom prst="rect">
            <a:avLst/>
          </a:prstGeom>
          <a:noFill/>
          <a:ln>
            <a:noFill/>
          </a:ln>
        </p:spPr>
      </p:pic>
      <p:sp>
        <p:nvSpPr>
          <p:cNvPr id="91" name="Google Shape;91;p44"/>
          <p:cNvSpPr/>
          <p:nvPr/>
        </p:nvSpPr>
        <p:spPr>
          <a:xfrm>
            <a:off x="0" y="2400084"/>
            <a:ext cx="12191999" cy="4457915"/>
          </a:xfrm>
          <a:prstGeom prst="rect">
            <a:avLst/>
          </a:prstGeom>
          <a:solidFill>
            <a:srgbClr val="0C0C0C">
              <a:alpha val="74901"/>
            </a:srgbClr>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92" name="Google Shape;92;p44"/>
          <p:cNvSpPr txBox="1"/>
          <p:nvPr>
            <p:ph idx="1" type="subTitle"/>
          </p:nvPr>
        </p:nvSpPr>
        <p:spPr>
          <a:xfrm>
            <a:off x="1513711" y="2616033"/>
            <a:ext cx="10296217" cy="4039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200"/>
              <a:buNone/>
              <a:defRPr>
                <a:solidFill>
                  <a:schemeClr val="lt1"/>
                </a:solidFill>
                <a:latin typeface="Roboto Condensed"/>
                <a:ea typeface="Roboto Condensed"/>
                <a:cs typeface="Roboto Condensed"/>
                <a:sym typeface="Roboto Condensed"/>
              </a:defRPr>
            </a:lvl1pPr>
            <a:lvl2pPr lvl="1" algn="ctr">
              <a:lnSpc>
                <a:spcPct val="100000"/>
              </a:lnSpc>
              <a:spcBef>
                <a:spcPts val="0"/>
              </a:spcBef>
              <a:spcAft>
                <a:spcPts val="0"/>
              </a:spcAft>
              <a:buClr>
                <a:srgbClr val="FFFFFF"/>
              </a:buClr>
              <a:buSzPts val="1000"/>
              <a:buNone/>
              <a:defRPr sz="1333">
                <a:solidFill>
                  <a:srgbClr val="FFFFFF"/>
                </a:solidFill>
              </a:defRPr>
            </a:lvl2pPr>
            <a:lvl3pPr lvl="2" algn="ctr">
              <a:lnSpc>
                <a:spcPct val="100000"/>
              </a:lnSpc>
              <a:spcBef>
                <a:spcPts val="0"/>
              </a:spcBef>
              <a:spcAft>
                <a:spcPts val="0"/>
              </a:spcAft>
              <a:buClr>
                <a:srgbClr val="FFFFFF"/>
              </a:buClr>
              <a:buSzPts val="1000"/>
              <a:buNone/>
              <a:defRPr sz="1333">
                <a:solidFill>
                  <a:srgbClr val="FFFFFF"/>
                </a:solidFill>
              </a:defRPr>
            </a:lvl3pPr>
            <a:lvl4pPr lvl="3" algn="ctr">
              <a:lnSpc>
                <a:spcPct val="100000"/>
              </a:lnSpc>
              <a:spcBef>
                <a:spcPts val="0"/>
              </a:spcBef>
              <a:spcAft>
                <a:spcPts val="0"/>
              </a:spcAft>
              <a:buClr>
                <a:srgbClr val="FFFFFF"/>
              </a:buClr>
              <a:buSzPts val="1000"/>
              <a:buNone/>
              <a:defRPr sz="1333">
                <a:solidFill>
                  <a:srgbClr val="FFFFFF"/>
                </a:solidFill>
              </a:defRPr>
            </a:lvl4pPr>
            <a:lvl5pPr lvl="4" algn="ctr">
              <a:lnSpc>
                <a:spcPct val="100000"/>
              </a:lnSpc>
              <a:spcBef>
                <a:spcPts val="0"/>
              </a:spcBef>
              <a:spcAft>
                <a:spcPts val="0"/>
              </a:spcAft>
              <a:buClr>
                <a:srgbClr val="FFFFFF"/>
              </a:buClr>
              <a:buSzPts val="1000"/>
              <a:buNone/>
              <a:defRPr sz="1333">
                <a:solidFill>
                  <a:srgbClr val="FFFFFF"/>
                </a:solidFill>
              </a:defRPr>
            </a:lvl5pPr>
            <a:lvl6pPr lvl="5" algn="ctr">
              <a:lnSpc>
                <a:spcPct val="100000"/>
              </a:lnSpc>
              <a:spcBef>
                <a:spcPts val="0"/>
              </a:spcBef>
              <a:spcAft>
                <a:spcPts val="0"/>
              </a:spcAft>
              <a:buClr>
                <a:srgbClr val="FFFFFF"/>
              </a:buClr>
              <a:buSzPts val="1000"/>
              <a:buNone/>
              <a:defRPr sz="1333">
                <a:solidFill>
                  <a:srgbClr val="FFFFFF"/>
                </a:solidFill>
              </a:defRPr>
            </a:lvl6pPr>
            <a:lvl7pPr lvl="6" algn="ctr">
              <a:lnSpc>
                <a:spcPct val="100000"/>
              </a:lnSpc>
              <a:spcBef>
                <a:spcPts val="0"/>
              </a:spcBef>
              <a:spcAft>
                <a:spcPts val="0"/>
              </a:spcAft>
              <a:buClr>
                <a:srgbClr val="FFFFFF"/>
              </a:buClr>
              <a:buSzPts val="1000"/>
              <a:buNone/>
              <a:defRPr sz="1333">
                <a:solidFill>
                  <a:srgbClr val="FFFFFF"/>
                </a:solidFill>
              </a:defRPr>
            </a:lvl7pPr>
            <a:lvl8pPr lvl="7" algn="ctr">
              <a:lnSpc>
                <a:spcPct val="100000"/>
              </a:lnSpc>
              <a:spcBef>
                <a:spcPts val="0"/>
              </a:spcBef>
              <a:spcAft>
                <a:spcPts val="0"/>
              </a:spcAft>
              <a:buClr>
                <a:srgbClr val="FFFFFF"/>
              </a:buClr>
              <a:buSzPts val="1000"/>
              <a:buNone/>
              <a:defRPr sz="1333">
                <a:solidFill>
                  <a:srgbClr val="FFFFFF"/>
                </a:solidFill>
              </a:defRPr>
            </a:lvl8pPr>
            <a:lvl9pPr lvl="8" algn="ctr">
              <a:lnSpc>
                <a:spcPct val="100000"/>
              </a:lnSpc>
              <a:spcBef>
                <a:spcPts val="0"/>
              </a:spcBef>
              <a:spcAft>
                <a:spcPts val="0"/>
              </a:spcAft>
              <a:buClr>
                <a:srgbClr val="FFFFFF"/>
              </a:buClr>
              <a:buSzPts val="1000"/>
              <a:buNone/>
              <a:defRPr sz="1333">
                <a:solidFill>
                  <a:srgbClr val="FFFFFF"/>
                </a:solidFill>
              </a:defRPr>
            </a:lvl9pPr>
          </a:lstStyle>
          <a:p/>
        </p:txBody>
      </p:sp>
      <p:sp>
        <p:nvSpPr>
          <p:cNvPr id="93" name="Google Shape;93;p44"/>
          <p:cNvSpPr txBox="1"/>
          <p:nvPr>
            <p:ph type="ctrTitle"/>
          </p:nvPr>
        </p:nvSpPr>
        <p:spPr>
          <a:xfrm>
            <a:off x="1487606" y="1474967"/>
            <a:ext cx="9850330" cy="96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2400"/>
              <a:buNone/>
              <a:defRPr sz="4267">
                <a:solidFill>
                  <a:srgbClr val="262626"/>
                </a:solidFill>
                <a:latin typeface="Roboto Condensed"/>
                <a:ea typeface="Roboto Condensed"/>
                <a:cs typeface="Roboto Condensed"/>
                <a:sym typeface="Roboto Condensed"/>
              </a:defRPr>
            </a:lvl1pPr>
            <a:lvl2pPr lvl="1" algn="ctr">
              <a:lnSpc>
                <a:spcPct val="100000"/>
              </a:lnSpc>
              <a:spcBef>
                <a:spcPts val="0"/>
              </a:spcBef>
              <a:spcAft>
                <a:spcPts val="0"/>
              </a:spcAft>
              <a:buClr>
                <a:srgbClr val="FFFFFF"/>
              </a:buClr>
              <a:buSzPts val="1600"/>
              <a:buNone/>
              <a:defRPr sz="2133">
                <a:solidFill>
                  <a:srgbClr val="FFFFFF"/>
                </a:solidFill>
              </a:defRPr>
            </a:lvl2pPr>
            <a:lvl3pPr lvl="2" algn="ctr">
              <a:lnSpc>
                <a:spcPct val="100000"/>
              </a:lnSpc>
              <a:spcBef>
                <a:spcPts val="0"/>
              </a:spcBef>
              <a:spcAft>
                <a:spcPts val="0"/>
              </a:spcAft>
              <a:buClr>
                <a:srgbClr val="FFFFFF"/>
              </a:buClr>
              <a:buSzPts val="1600"/>
              <a:buNone/>
              <a:defRPr sz="2133">
                <a:solidFill>
                  <a:srgbClr val="FFFFFF"/>
                </a:solidFill>
              </a:defRPr>
            </a:lvl3pPr>
            <a:lvl4pPr lvl="3" algn="ctr">
              <a:lnSpc>
                <a:spcPct val="100000"/>
              </a:lnSpc>
              <a:spcBef>
                <a:spcPts val="0"/>
              </a:spcBef>
              <a:spcAft>
                <a:spcPts val="0"/>
              </a:spcAft>
              <a:buClr>
                <a:srgbClr val="FFFFFF"/>
              </a:buClr>
              <a:buSzPts val="1600"/>
              <a:buNone/>
              <a:defRPr sz="2133">
                <a:solidFill>
                  <a:srgbClr val="FFFFFF"/>
                </a:solidFill>
              </a:defRPr>
            </a:lvl4pPr>
            <a:lvl5pPr lvl="4" algn="ctr">
              <a:lnSpc>
                <a:spcPct val="100000"/>
              </a:lnSpc>
              <a:spcBef>
                <a:spcPts val="0"/>
              </a:spcBef>
              <a:spcAft>
                <a:spcPts val="0"/>
              </a:spcAft>
              <a:buClr>
                <a:srgbClr val="FFFFFF"/>
              </a:buClr>
              <a:buSzPts val="1600"/>
              <a:buNone/>
              <a:defRPr sz="2133">
                <a:solidFill>
                  <a:srgbClr val="FFFFFF"/>
                </a:solidFill>
              </a:defRPr>
            </a:lvl5pPr>
            <a:lvl6pPr lvl="5" algn="ctr">
              <a:lnSpc>
                <a:spcPct val="100000"/>
              </a:lnSpc>
              <a:spcBef>
                <a:spcPts val="0"/>
              </a:spcBef>
              <a:spcAft>
                <a:spcPts val="0"/>
              </a:spcAft>
              <a:buClr>
                <a:srgbClr val="FFFFFF"/>
              </a:buClr>
              <a:buSzPts val="1600"/>
              <a:buNone/>
              <a:defRPr sz="2133">
                <a:solidFill>
                  <a:srgbClr val="FFFFFF"/>
                </a:solidFill>
              </a:defRPr>
            </a:lvl6pPr>
            <a:lvl7pPr lvl="6" algn="ctr">
              <a:lnSpc>
                <a:spcPct val="100000"/>
              </a:lnSpc>
              <a:spcBef>
                <a:spcPts val="0"/>
              </a:spcBef>
              <a:spcAft>
                <a:spcPts val="0"/>
              </a:spcAft>
              <a:buClr>
                <a:srgbClr val="FFFFFF"/>
              </a:buClr>
              <a:buSzPts val="1600"/>
              <a:buNone/>
              <a:defRPr sz="2133">
                <a:solidFill>
                  <a:srgbClr val="FFFFFF"/>
                </a:solidFill>
              </a:defRPr>
            </a:lvl7pPr>
            <a:lvl8pPr lvl="7" algn="ctr">
              <a:lnSpc>
                <a:spcPct val="100000"/>
              </a:lnSpc>
              <a:spcBef>
                <a:spcPts val="0"/>
              </a:spcBef>
              <a:spcAft>
                <a:spcPts val="0"/>
              </a:spcAft>
              <a:buClr>
                <a:srgbClr val="FFFFFF"/>
              </a:buClr>
              <a:buSzPts val="1600"/>
              <a:buNone/>
              <a:defRPr sz="2133">
                <a:solidFill>
                  <a:srgbClr val="FFFFFF"/>
                </a:solidFill>
              </a:defRPr>
            </a:lvl8pPr>
            <a:lvl9pPr lvl="8" algn="ctr">
              <a:lnSpc>
                <a:spcPct val="100000"/>
              </a:lnSpc>
              <a:spcBef>
                <a:spcPts val="0"/>
              </a:spcBef>
              <a:spcAft>
                <a:spcPts val="0"/>
              </a:spcAft>
              <a:buClr>
                <a:srgbClr val="FFFFFF"/>
              </a:buClr>
              <a:buSzPts val="1600"/>
              <a:buNone/>
              <a:defRPr sz="2133">
                <a:solidFill>
                  <a:srgbClr val="FFFFFF"/>
                </a:solidFill>
              </a:defRPr>
            </a:lvl9pPr>
          </a:lstStyle>
          <a:p/>
        </p:txBody>
      </p:sp>
      <p:sp>
        <p:nvSpPr>
          <p:cNvPr id="94" name="Google Shape;94;p44"/>
          <p:cNvSpPr txBox="1"/>
          <p:nvPr>
            <p:ph idx="12" type="sldNum"/>
          </p:nvPr>
        </p:nvSpPr>
        <p:spPr>
          <a:xfrm>
            <a:off x="11337773" y="6287035"/>
            <a:ext cx="731600" cy="3680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US"/>
              <a:t>‹#›</a:t>
            </a:fld>
            <a:endParaRPr/>
          </a:p>
        </p:txBody>
      </p:sp>
      <p:sp>
        <p:nvSpPr>
          <p:cNvPr id="95" name="Google Shape;95;p44"/>
          <p:cNvSpPr/>
          <p:nvPr/>
        </p:nvSpPr>
        <p:spPr>
          <a:xfrm>
            <a:off x="1066389" y="-23636"/>
            <a:ext cx="122000" cy="582000"/>
          </a:xfrm>
          <a:prstGeom prst="rect">
            <a:avLst/>
          </a:prstGeom>
          <a:solidFill>
            <a:srgbClr val="262626"/>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96" name="Google Shape;96;p44"/>
          <p:cNvSpPr/>
          <p:nvPr/>
        </p:nvSpPr>
        <p:spPr>
          <a:xfrm>
            <a:off x="1066389" y="1491596"/>
            <a:ext cx="122000" cy="731600"/>
          </a:xfrm>
          <a:prstGeom prst="rect">
            <a:avLst/>
          </a:prstGeom>
          <a:solidFill>
            <a:srgbClr val="262626"/>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pic>
        <p:nvPicPr>
          <p:cNvPr id="97" name="Google Shape;97;p44"/>
          <p:cNvPicPr preferRelativeResize="0"/>
          <p:nvPr/>
        </p:nvPicPr>
        <p:blipFill rotWithShape="1">
          <a:blip r:embed="rId3">
            <a:alphaModFix/>
          </a:blip>
          <a:srcRect b="0" l="0" r="0" t="0"/>
          <a:stretch/>
        </p:blipFill>
        <p:spPr>
          <a:xfrm>
            <a:off x="206056" y="848626"/>
            <a:ext cx="1842669" cy="359008"/>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1_TITLE + TEXT 6_2">
    <p:spTree>
      <p:nvGrpSpPr>
        <p:cNvPr id="98" name="Shape 98"/>
        <p:cNvGrpSpPr/>
        <p:nvPr/>
      </p:nvGrpSpPr>
      <p:grpSpPr>
        <a:xfrm>
          <a:off x="0" y="0"/>
          <a:ext cx="0" cy="0"/>
          <a:chOff x="0" y="0"/>
          <a:chExt cx="0" cy="0"/>
        </a:xfrm>
      </p:grpSpPr>
      <p:sp>
        <p:nvSpPr>
          <p:cNvPr id="99" name="Google Shape;99;p45"/>
          <p:cNvSpPr/>
          <p:nvPr/>
        </p:nvSpPr>
        <p:spPr>
          <a:xfrm flipH="1" rot="10800000">
            <a:off x="700" y="-23601"/>
            <a:ext cx="12191199" cy="6881600"/>
          </a:xfrm>
          <a:prstGeom prst="rect">
            <a:avLst/>
          </a:prstGeom>
          <a:solidFill>
            <a:srgbClr val="181818">
              <a:alpha val="92941"/>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7" u="none" cap="none" strike="noStrike">
              <a:solidFill>
                <a:srgbClr val="000000"/>
              </a:solidFill>
              <a:latin typeface="Roboto Condensed"/>
              <a:ea typeface="Roboto Condensed"/>
              <a:cs typeface="Roboto Condensed"/>
              <a:sym typeface="Roboto Condensed"/>
            </a:endParaRPr>
          </a:p>
        </p:txBody>
      </p:sp>
      <p:sp>
        <p:nvSpPr>
          <p:cNvPr id="100" name="Google Shape;100;p45"/>
          <p:cNvSpPr txBox="1"/>
          <p:nvPr>
            <p:ph idx="1" type="subTitle"/>
          </p:nvPr>
        </p:nvSpPr>
        <p:spPr>
          <a:xfrm>
            <a:off x="5388967" y="1970933"/>
            <a:ext cx="6421200" cy="4316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200"/>
              <a:buNone/>
              <a:defRPr>
                <a:solidFill>
                  <a:schemeClr val="lt1"/>
                </a:solidFill>
                <a:latin typeface="Roboto Condensed"/>
                <a:ea typeface="Roboto Condensed"/>
                <a:cs typeface="Roboto Condensed"/>
                <a:sym typeface="Roboto Condensed"/>
              </a:defRPr>
            </a:lvl1pPr>
            <a:lvl2pPr lvl="1" algn="ctr">
              <a:lnSpc>
                <a:spcPct val="100000"/>
              </a:lnSpc>
              <a:spcBef>
                <a:spcPts val="0"/>
              </a:spcBef>
              <a:spcAft>
                <a:spcPts val="0"/>
              </a:spcAft>
              <a:buClr>
                <a:srgbClr val="FFFFFF"/>
              </a:buClr>
              <a:buSzPts val="1000"/>
              <a:buNone/>
              <a:defRPr sz="1333">
                <a:solidFill>
                  <a:srgbClr val="FFFFFF"/>
                </a:solidFill>
              </a:defRPr>
            </a:lvl2pPr>
            <a:lvl3pPr lvl="2" algn="ctr">
              <a:lnSpc>
                <a:spcPct val="100000"/>
              </a:lnSpc>
              <a:spcBef>
                <a:spcPts val="0"/>
              </a:spcBef>
              <a:spcAft>
                <a:spcPts val="0"/>
              </a:spcAft>
              <a:buClr>
                <a:srgbClr val="FFFFFF"/>
              </a:buClr>
              <a:buSzPts val="1000"/>
              <a:buNone/>
              <a:defRPr sz="1333">
                <a:solidFill>
                  <a:srgbClr val="FFFFFF"/>
                </a:solidFill>
              </a:defRPr>
            </a:lvl3pPr>
            <a:lvl4pPr lvl="3" algn="ctr">
              <a:lnSpc>
                <a:spcPct val="100000"/>
              </a:lnSpc>
              <a:spcBef>
                <a:spcPts val="0"/>
              </a:spcBef>
              <a:spcAft>
                <a:spcPts val="0"/>
              </a:spcAft>
              <a:buClr>
                <a:srgbClr val="FFFFFF"/>
              </a:buClr>
              <a:buSzPts val="1000"/>
              <a:buNone/>
              <a:defRPr sz="1333">
                <a:solidFill>
                  <a:srgbClr val="FFFFFF"/>
                </a:solidFill>
              </a:defRPr>
            </a:lvl4pPr>
            <a:lvl5pPr lvl="4" algn="ctr">
              <a:lnSpc>
                <a:spcPct val="100000"/>
              </a:lnSpc>
              <a:spcBef>
                <a:spcPts val="0"/>
              </a:spcBef>
              <a:spcAft>
                <a:spcPts val="0"/>
              </a:spcAft>
              <a:buClr>
                <a:srgbClr val="FFFFFF"/>
              </a:buClr>
              <a:buSzPts val="1000"/>
              <a:buNone/>
              <a:defRPr sz="1333">
                <a:solidFill>
                  <a:srgbClr val="FFFFFF"/>
                </a:solidFill>
              </a:defRPr>
            </a:lvl5pPr>
            <a:lvl6pPr lvl="5" algn="ctr">
              <a:lnSpc>
                <a:spcPct val="100000"/>
              </a:lnSpc>
              <a:spcBef>
                <a:spcPts val="0"/>
              </a:spcBef>
              <a:spcAft>
                <a:spcPts val="0"/>
              </a:spcAft>
              <a:buClr>
                <a:srgbClr val="FFFFFF"/>
              </a:buClr>
              <a:buSzPts val="1000"/>
              <a:buNone/>
              <a:defRPr sz="1333">
                <a:solidFill>
                  <a:srgbClr val="FFFFFF"/>
                </a:solidFill>
              </a:defRPr>
            </a:lvl6pPr>
            <a:lvl7pPr lvl="6" algn="ctr">
              <a:lnSpc>
                <a:spcPct val="100000"/>
              </a:lnSpc>
              <a:spcBef>
                <a:spcPts val="0"/>
              </a:spcBef>
              <a:spcAft>
                <a:spcPts val="0"/>
              </a:spcAft>
              <a:buClr>
                <a:srgbClr val="FFFFFF"/>
              </a:buClr>
              <a:buSzPts val="1000"/>
              <a:buNone/>
              <a:defRPr sz="1333">
                <a:solidFill>
                  <a:srgbClr val="FFFFFF"/>
                </a:solidFill>
              </a:defRPr>
            </a:lvl7pPr>
            <a:lvl8pPr lvl="7" algn="ctr">
              <a:lnSpc>
                <a:spcPct val="100000"/>
              </a:lnSpc>
              <a:spcBef>
                <a:spcPts val="0"/>
              </a:spcBef>
              <a:spcAft>
                <a:spcPts val="0"/>
              </a:spcAft>
              <a:buClr>
                <a:srgbClr val="FFFFFF"/>
              </a:buClr>
              <a:buSzPts val="1000"/>
              <a:buNone/>
              <a:defRPr sz="1333">
                <a:solidFill>
                  <a:srgbClr val="FFFFFF"/>
                </a:solidFill>
              </a:defRPr>
            </a:lvl8pPr>
            <a:lvl9pPr lvl="8" algn="ctr">
              <a:lnSpc>
                <a:spcPct val="100000"/>
              </a:lnSpc>
              <a:spcBef>
                <a:spcPts val="0"/>
              </a:spcBef>
              <a:spcAft>
                <a:spcPts val="0"/>
              </a:spcAft>
              <a:buClr>
                <a:srgbClr val="FFFFFF"/>
              </a:buClr>
              <a:buSzPts val="1000"/>
              <a:buNone/>
              <a:defRPr sz="1333">
                <a:solidFill>
                  <a:srgbClr val="FFFFFF"/>
                </a:solidFill>
              </a:defRPr>
            </a:lvl9pPr>
          </a:lstStyle>
          <a:p/>
        </p:txBody>
      </p:sp>
      <p:sp>
        <p:nvSpPr>
          <p:cNvPr id="101" name="Google Shape;101;p45"/>
          <p:cNvSpPr txBox="1"/>
          <p:nvPr>
            <p:ph type="ctrTitle"/>
          </p:nvPr>
        </p:nvSpPr>
        <p:spPr>
          <a:xfrm>
            <a:off x="910735" y="1741367"/>
            <a:ext cx="4939600" cy="148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2400"/>
              <a:buNone/>
              <a:defRPr sz="4267">
                <a:solidFill>
                  <a:srgbClr val="FFFFFF"/>
                </a:solidFill>
                <a:latin typeface="Roboto Condensed"/>
                <a:ea typeface="Roboto Condensed"/>
                <a:cs typeface="Roboto Condensed"/>
                <a:sym typeface="Roboto Condensed"/>
              </a:defRPr>
            </a:lvl1pPr>
            <a:lvl2pPr lvl="1" algn="ctr">
              <a:lnSpc>
                <a:spcPct val="100000"/>
              </a:lnSpc>
              <a:spcBef>
                <a:spcPts val="0"/>
              </a:spcBef>
              <a:spcAft>
                <a:spcPts val="0"/>
              </a:spcAft>
              <a:buClr>
                <a:srgbClr val="FFFFFF"/>
              </a:buClr>
              <a:buSzPts val="1600"/>
              <a:buNone/>
              <a:defRPr sz="2133">
                <a:solidFill>
                  <a:srgbClr val="FFFFFF"/>
                </a:solidFill>
              </a:defRPr>
            </a:lvl2pPr>
            <a:lvl3pPr lvl="2" algn="ctr">
              <a:lnSpc>
                <a:spcPct val="100000"/>
              </a:lnSpc>
              <a:spcBef>
                <a:spcPts val="0"/>
              </a:spcBef>
              <a:spcAft>
                <a:spcPts val="0"/>
              </a:spcAft>
              <a:buClr>
                <a:srgbClr val="FFFFFF"/>
              </a:buClr>
              <a:buSzPts val="1600"/>
              <a:buNone/>
              <a:defRPr sz="2133">
                <a:solidFill>
                  <a:srgbClr val="FFFFFF"/>
                </a:solidFill>
              </a:defRPr>
            </a:lvl3pPr>
            <a:lvl4pPr lvl="3" algn="ctr">
              <a:lnSpc>
                <a:spcPct val="100000"/>
              </a:lnSpc>
              <a:spcBef>
                <a:spcPts val="0"/>
              </a:spcBef>
              <a:spcAft>
                <a:spcPts val="0"/>
              </a:spcAft>
              <a:buClr>
                <a:srgbClr val="FFFFFF"/>
              </a:buClr>
              <a:buSzPts val="1600"/>
              <a:buNone/>
              <a:defRPr sz="2133">
                <a:solidFill>
                  <a:srgbClr val="FFFFFF"/>
                </a:solidFill>
              </a:defRPr>
            </a:lvl4pPr>
            <a:lvl5pPr lvl="4" algn="ctr">
              <a:lnSpc>
                <a:spcPct val="100000"/>
              </a:lnSpc>
              <a:spcBef>
                <a:spcPts val="0"/>
              </a:spcBef>
              <a:spcAft>
                <a:spcPts val="0"/>
              </a:spcAft>
              <a:buClr>
                <a:srgbClr val="FFFFFF"/>
              </a:buClr>
              <a:buSzPts val="1600"/>
              <a:buNone/>
              <a:defRPr sz="2133">
                <a:solidFill>
                  <a:srgbClr val="FFFFFF"/>
                </a:solidFill>
              </a:defRPr>
            </a:lvl5pPr>
            <a:lvl6pPr lvl="5" algn="ctr">
              <a:lnSpc>
                <a:spcPct val="100000"/>
              </a:lnSpc>
              <a:spcBef>
                <a:spcPts val="0"/>
              </a:spcBef>
              <a:spcAft>
                <a:spcPts val="0"/>
              </a:spcAft>
              <a:buClr>
                <a:srgbClr val="FFFFFF"/>
              </a:buClr>
              <a:buSzPts val="1600"/>
              <a:buNone/>
              <a:defRPr sz="2133">
                <a:solidFill>
                  <a:srgbClr val="FFFFFF"/>
                </a:solidFill>
              </a:defRPr>
            </a:lvl6pPr>
            <a:lvl7pPr lvl="6" algn="ctr">
              <a:lnSpc>
                <a:spcPct val="100000"/>
              </a:lnSpc>
              <a:spcBef>
                <a:spcPts val="0"/>
              </a:spcBef>
              <a:spcAft>
                <a:spcPts val="0"/>
              </a:spcAft>
              <a:buClr>
                <a:srgbClr val="FFFFFF"/>
              </a:buClr>
              <a:buSzPts val="1600"/>
              <a:buNone/>
              <a:defRPr sz="2133">
                <a:solidFill>
                  <a:srgbClr val="FFFFFF"/>
                </a:solidFill>
              </a:defRPr>
            </a:lvl7pPr>
            <a:lvl8pPr lvl="7" algn="ctr">
              <a:lnSpc>
                <a:spcPct val="100000"/>
              </a:lnSpc>
              <a:spcBef>
                <a:spcPts val="0"/>
              </a:spcBef>
              <a:spcAft>
                <a:spcPts val="0"/>
              </a:spcAft>
              <a:buClr>
                <a:srgbClr val="FFFFFF"/>
              </a:buClr>
              <a:buSzPts val="1600"/>
              <a:buNone/>
              <a:defRPr sz="2133">
                <a:solidFill>
                  <a:srgbClr val="FFFFFF"/>
                </a:solidFill>
              </a:defRPr>
            </a:lvl8pPr>
            <a:lvl9pPr lvl="8" algn="ctr">
              <a:lnSpc>
                <a:spcPct val="100000"/>
              </a:lnSpc>
              <a:spcBef>
                <a:spcPts val="0"/>
              </a:spcBef>
              <a:spcAft>
                <a:spcPts val="0"/>
              </a:spcAft>
              <a:buClr>
                <a:srgbClr val="FFFFFF"/>
              </a:buClr>
              <a:buSzPts val="1600"/>
              <a:buNone/>
              <a:defRPr sz="2133">
                <a:solidFill>
                  <a:srgbClr val="FFFFFF"/>
                </a:solidFill>
              </a:defRPr>
            </a:lvl9pPr>
          </a:lstStyle>
          <a:p/>
        </p:txBody>
      </p:sp>
      <p:sp>
        <p:nvSpPr>
          <p:cNvPr id="102" name="Google Shape;102;p45"/>
          <p:cNvSpPr txBox="1"/>
          <p:nvPr>
            <p:ph idx="12" type="sldNum"/>
          </p:nvPr>
        </p:nvSpPr>
        <p:spPr>
          <a:xfrm>
            <a:off x="11337773" y="6287035"/>
            <a:ext cx="731600" cy="3680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US"/>
              <a:t>‹#›</a:t>
            </a:fld>
            <a:endParaRPr/>
          </a:p>
        </p:txBody>
      </p:sp>
      <p:pic>
        <p:nvPicPr>
          <p:cNvPr id="103" name="Google Shape;103;p45"/>
          <p:cNvPicPr preferRelativeResize="0"/>
          <p:nvPr/>
        </p:nvPicPr>
        <p:blipFill rotWithShape="1">
          <a:blip r:embed="rId2">
            <a:alphaModFix/>
          </a:blip>
          <a:srcRect b="0" l="0" r="0" t="0"/>
          <a:stretch/>
        </p:blipFill>
        <p:spPr>
          <a:xfrm>
            <a:off x="206058" y="848626"/>
            <a:ext cx="1842664" cy="359008"/>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1_TITLE + TEXT 4 2">
    <p:spTree>
      <p:nvGrpSpPr>
        <p:cNvPr id="104" name="Shape 104"/>
        <p:cNvGrpSpPr/>
        <p:nvPr/>
      </p:nvGrpSpPr>
      <p:grpSpPr>
        <a:xfrm>
          <a:off x="0" y="0"/>
          <a:ext cx="0" cy="0"/>
          <a:chOff x="0" y="0"/>
          <a:chExt cx="0" cy="0"/>
        </a:xfrm>
      </p:grpSpPr>
      <p:pic>
        <p:nvPicPr>
          <p:cNvPr id="105" name="Google Shape;105;p46"/>
          <p:cNvPicPr preferRelativeResize="0"/>
          <p:nvPr/>
        </p:nvPicPr>
        <p:blipFill rotWithShape="1">
          <a:blip r:embed="rId2">
            <a:alphaModFix/>
          </a:blip>
          <a:srcRect b="0" l="0" r="0" t="0"/>
          <a:stretch/>
        </p:blipFill>
        <p:spPr>
          <a:xfrm>
            <a:off x="0" y="-23636"/>
            <a:ext cx="12192000" cy="6881637"/>
          </a:xfrm>
          <a:prstGeom prst="rect">
            <a:avLst/>
          </a:prstGeom>
          <a:noFill/>
          <a:ln>
            <a:noFill/>
          </a:ln>
        </p:spPr>
      </p:pic>
      <p:sp>
        <p:nvSpPr>
          <p:cNvPr id="106" name="Google Shape;106;p46"/>
          <p:cNvSpPr/>
          <p:nvPr/>
        </p:nvSpPr>
        <p:spPr>
          <a:xfrm flipH="1" rot="10800000">
            <a:off x="0" y="-40000"/>
            <a:ext cx="12192000" cy="6898000"/>
          </a:xfrm>
          <a:prstGeom prst="rect">
            <a:avLst/>
          </a:prstGeom>
          <a:solidFill>
            <a:srgbClr val="0C0C0C">
              <a:alpha val="80784"/>
            </a:srgbClr>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107" name="Google Shape;107;p46"/>
          <p:cNvSpPr txBox="1"/>
          <p:nvPr>
            <p:ph idx="1" type="subTitle"/>
          </p:nvPr>
        </p:nvSpPr>
        <p:spPr>
          <a:xfrm>
            <a:off x="743269" y="3313397"/>
            <a:ext cx="10977600" cy="297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200"/>
              <a:buNone/>
              <a:defRPr>
                <a:solidFill>
                  <a:schemeClr val="lt1"/>
                </a:solidFill>
                <a:latin typeface="Roboto Condensed"/>
                <a:ea typeface="Roboto Condensed"/>
                <a:cs typeface="Roboto Condensed"/>
                <a:sym typeface="Roboto Condensed"/>
              </a:defRPr>
            </a:lvl1pPr>
            <a:lvl2pPr lvl="1" algn="ctr">
              <a:lnSpc>
                <a:spcPct val="100000"/>
              </a:lnSpc>
              <a:spcBef>
                <a:spcPts val="0"/>
              </a:spcBef>
              <a:spcAft>
                <a:spcPts val="0"/>
              </a:spcAft>
              <a:buClr>
                <a:srgbClr val="FFFFFF"/>
              </a:buClr>
              <a:buSzPts val="1000"/>
              <a:buNone/>
              <a:defRPr sz="1333">
                <a:solidFill>
                  <a:srgbClr val="FFFFFF"/>
                </a:solidFill>
              </a:defRPr>
            </a:lvl2pPr>
            <a:lvl3pPr lvl="2" algn="ctr">
              <a:lnSpc>
                <a:spcPct val="100000"/>
              </a:lnSpc>
              <a:spcBef>
                <a:spcPts val="0"/>
              </a:spcBef>
              <a:spcAft>
                <a:spcPts val="0"/>
              </a:spcAft>
              <a:buClr>
                <a:srgbClr val="FFFFFF"/>
              </a:buClr>
              <a:buSzPts val="1000"/>
              <a:buNone/>
              <a:defRPr sz="1333">
                <a:solidFill>
                  <a:srgbClr val="FFFFFF"/>
                </a:solidFill>
              </a:defRPr>
            </a:lvl3pPr>
            <a:lvl4pPr lvl="3" algn="ctr">
              <a:lnSpc>
                <a:spcPct val="100000"/>
              </a:lnSpc>
              <a:spcBef>
                <a:spcPts val="0"/>
              </a:spcBef>
              <a:spcAft>
                <a:spcPts val="0"/>
              </a:spcAft>
              <a:buClr>
                <a:srgbClr val="FFFFFF"/>
              </a:buClr>
              <a:buSzPts val="1000"/>
              <a:buNone/>
              <a:defRPr sz="1333">
                <a:solidFill>
                  <a:srgbClr val="FFFFFF"/>
                </a:solidFill>
              </a:defRPr>
            </a:lvl4pPr>
            <a:lvl5pPr lvl="4" algn="ctr">
              <a:lnSpc>
                <a:spcPct val="100000"/>
              </a:lnSpc>
              <a:spcBef>
                <a:spcPts val="0"/>
              </a:spcBef>
              <a:spcAft>
                <a:spcPts val="0"/>
              </a:spcAft>
              <a:buClr>
                <a:srgbClr val="FFFFFF"/>
              </a:buClr>
              <a:buSzPts val="1000"/>
              <a:buNone/>
              <a:defRPr sz="1333">
                <a:solidFill>
                  <a:srgbClr val="FFFFFF"/>
                </a:solidFill>
              </a:defRPr>
            </a:lvl5pPr>
            <a:lvl6pPr lvl="5" algn="ctr">
              <a:lnSpc>
                <a:spcPct val="100000"/>
              </a:lnSpc>
              <a:spcBef>
                <a:spcPts val="0"/>
              </a:spcBef>
              <a:spcAft>
                <a:spcPts val="0"/>
              </a:spcAft>
              <a:buClr>
                <a:srgbClr val="FFFFFF"/>
              </a:buClr>
              <a:buSzPts val="1000"/>
              <a:buNone/>
              <a:defRPr sz="1333">
                <a:solidFill>
                  <a:srgbClr val="FFFFFF"/>
                </a:solidFill>
              </a:defRPr>
            </a:lvl6pPr>
            <a:lvl7pPr lvl="6" algn="ctr">
              <a:lnSpc>
                <a:spcPct val="100000"/>
              </a:lnSpc>
              <a:spcBef>
                <a:spcPts val="0"/>
              </a:spcBef>
              <a:spcAft>
                <a:spcPts val="0"/>
              </a:spcAft>
              <a:buClr>
                <a:srgbClr val="FFFFFF"/>
              </a:buClr>
              <a:buSzPts val="1000"/>
              <a:buNone/>
              <a:defRPr sz="1333">
                <a:solidFill>
                  <a:srgbClr val="FFFFFF"/>
                </a:solidFill>
              </a:defRPr>
            </a:lvl7pPr>
            <a:lvl8pPr lvl="7" algn="ctr">
              <a:lnSpc>
                <a:spcPct val="100000"/>
              </a:lnSpc>
              <a:spcBef>
                <a:spcPts val="0"/>
              </a:spcBef>
              <a:spcAft>
                <a:spcPts val="0"/>
              </a:spcAft>
              <a:buClr>
                <a:srgbClr val="FFFFFF"/>
              </a:buClr>
              <a:buSzPts val="1000"/>
              <a:buNone/>
              <a:defRPr sz="1333">
                <a:solidFill>
                  <a:srgbClr val="FFFFFF"/>
                </a:solidFill>
              </a:defRPr>
            </a:lvl8pPr>
            <a:lvl9pPr lvl="8" algn="ctr">
              <a:lnSpc>
                <a:spcPct val="100000"/>
              </a:lnSpc>
              <a:spcBef>
                <a:spcPts val="0"/>
              </a:spcBef>
              <a:spcAft>
                <a:spcPts val="0"/>
              </a:spcAft>
              <a:buClr>
                <a:srgbClr val="FFFFFF"/>
              </a:buClr>
              <a:buSzPts val="1000"/>
              <a:buNone/>
              <a:defRPr sz="1333">
                <a:solidFill>
                  <a:srgbClr val="FFFFFF"/>
                </a:solidFill>
              </a:defRPr>
            </a:lvl9pPr>
          </a:lstStyle>
          <a:p/>
        </p:txBody>
      </p:sp>
      <p:sp>
        <p:nvSpPr>
          <p:cNvPr id="108" name="Google Shape;108;p46"/>
          <p:cNvSpPr txBox="1"/>
          <p:nvPr>
            <p:ph type="ctrTitle"/>
          </p:nvPr>
        </p:nvSpPr>
        <p:spPr>
          <a:xfrm>
            <a:off x="910729" y="1879908"/>
            <a:ext cx="8773600" cy="1280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2400"/>
              <a:buNone/>
              <a:defRPr sz="4267">
                <a:solidFill>
                  <a:srgbClr val="FFFFFF"/>
                </a:solidFill>
                <a:latin typeface="Roboto Condensed"/>
                <a:ea typeface="Roboto Condensed"/>
                <a:cs typeface="Roboto Condensed"/>
                <a:sym typeface="Roboto Condensed"/>
              </a:defRPr>
            </a:lvl1pPr>
            <a:lvl2pPr lvl="1" algn="ctr">
              <a:lnSpc>
                <a:spcPct val="100000"/>
              </a:lnSpc>
              <a:spcBef>
                <a:spcPts val="0"/>
              </a:spcBef>
              <a:spcAft>
                <a:spcPts val="0"/>
              </a:spcAft>
              <a:buClr>
                <a:srgbClr val="FFFFFF"/>
              </a:buClr>
              <a:buSzPts val="1600"/>
              <a:buNone/>
              <a:defRPr sz="2133">
                <a:solidFill>
                  <a:srgbClr val="FFFFFF"/>
                </a:solidFill>
              </a:defRPr>
            </a:lvl2pPr>
            <a:lvl3pPr lvl="2" algn="ctr">
              <a:lnSpc>
                <a:spcPct val="100000"/>
              </a:lnSpc>
              <a:spcBef>
                <a:spcPts val="0"/>
              </a:spcBef>
              <a:spcAft>
                <a:spcPts val="0"/>
              </a:spcAft>
              <a:buClr>
                <a:srgbClr val="FFFFFF"/>
              </a:buClr>
              <a:buSzPts val="1600"/>
              <a:buNone/>
              <a:defRPr sz="2133">
                <a:solidFill>
                  <a:srgbClr val="FFFFFF"/>
                </a:solidFill>
              </a:defRPr>
            </a:lvl3pPr>
            <a:lvl4pPr lvl="3" algn="ctr">
              <a:lnSpc>
                <a:spcPct val="100000"/>
              </a:lnSpc>
              <a:spcBef>
                <a:spcPts val="0"/>
              </a:spcBef>
              <a:spcAft>
                <a:spcPts val="0"/>
              </a:spcAft>
              <a:buClr>
                <a:srgbClr val="FFFFFF"/>
              </a:buClr>
              <a:buSzPts val="1600"/>
              <a:buNone/>
              <a:defRPr sz="2133">
                <a:solidFill>
                  <a:srgbClr val="FFFFFF"/>
                </a:solidFill>
              </a:defRPr>
            </a:lvl4pPr>
            <a:lvl5pPr lvl="4" algn="ctr">
              <a:lnSpc>
                <a:spcPct val="100000"/>
              </a:lnSpc>
              <a:spcBef>
                <a:spcPts val="0"/>
              </a:spcBef>
              <a:spcAft>
                <a:spcPts val="0"/>
              </a:spcAft>
              <a:buClr>
                <a:srgbClr val="FFFFFF"/>
              </a:buClr>
              <a:buSzPts val="1600"/>
              <a:buNone/>
              <a:defRPr sz="2133">
                <a:solidFill>
                  <a:srgbClr val="FFFFFF"/>
                </a:solidFill>
              </a:defRPr>
            </a:lvl5pPr>
            <a:lvl6pPr lvl="5" algn="ctr">
              <a:lnSpc>
                <a:spcPct val="100000"/>
              </a:lnSpc>
              <a:spcBef>
                <a:spcPts val="0"/>
              </a:spcBef>
              <a:spcAft>
                <a:spcPts val="0"/>
              </a:spcAft>
              <a:buClr>
                <a:srgbClr val="FFFFFF"/>
              </a:buClr>
              <a:buSzPts val="1600"/>
              <a:buNone/>
              <a:defRPr sz="2133">
                <a:solidFill>
                  <a:srgbClr val="FFFFFF"/>
                </a:solidFill>
              </a:defRPr>
            </a:lvl6pPr>
            <a:lvl7pPr lvl="6" algn="ctr">
              <a:lnSpc>
                <a:spcPct val="100000"/>
              </a:lnSpc>
              <a:spcBef>
                <a:spcPts val="0"/>
              </a:spcBef>
              <a:spcAft>
                <a:spcPts val="0"/>
              </a:spcAft>
              <a:buClr>
                <a:srgbClr val="FFFFFF"/>
              </a:buClr>
              <a:buSzPts val="1600"/>
              <a:buNone/>
              <a:defRPr sz="2133">
                <a:solidFill>
                  <a:srgbClr val="FFFFFF"/>
                </a:solidFill>
              </a:defRPr>
            </a:lvl7pPr>
            <a:lvl8pPr lvl="7" algn="ctr">
              <a:lnSpc>
                <a:spcPct val="100000"/>
              </a:lnSpc>
              <a:spcBef>
                <a:spcPts val="0"/>
              </a:spcBef>
              <a:spcAft>
                <a:spcPts val="0"/>
              </a:spcAft>
              <a:buClr>
                <a:srgbClr val="FFFFFF"/>
              </a:buClr>
              <a:buSzPts val="1600"/>
              <a:buNone/>
              <a:defRPr sz="2133">
                <a:solidFill>
                  <a:srgbClr val="FFFFFF"/>
                </a:solidFill>
              </a:defRPr>
            </a:lvl8pPr>
            <a:lvl9pPr lvl="8" algn="ctr">
              <a:lnSpc>
                <a:spcPct val="100000"/>
              </a:lnSpc>
              <a:spcBef>
                <a:spcPts val="0"/>
              </a:spcBef>
              <a:spcAft>
                <a:spcPts val="0"/>
              </a:spcAft>
              <a:buClr>
                <a:srgbClr val="FFFFFF"/>
              </a:buClr>
              <a:buSzPts val="1600"/>
              <a:buNone/>
              <a:defRPr sz="2133">
                <a:solidFill>
                  <a:srgbClr val="FFFFFF"/>
                </a:solidFill>
              </a:defRPr>
            </a:lvl9pPr>
          </a:lstStyle>
          <a:p/>
        </p:txBody>
      </p:sp>
      <p:sp>
        <p:nvSpPr>
          <p:cNvPr id="109" name="Google Shape;109;p46"/>
          <p:cNvSpPr txBox="1"/>
          <p:nvPr>
            <p:ph idx="12" type="sldNum"/>
          </p:nvPr>
        </p:nvSpPr>
        <p:spPr>
          <a:xfrm>
            <a:off x="11337773" y="6287035"/>
            <a:ext cx="731600" cy="3680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US"/>
              <a:t>‹#›</a:t>
            </a:fld>
            <a:endParaRPr/>
          </a:p>
        </p:txBody>
      </p:sp>
      <p:sp>
        <p:nvSpPr>
          <p:cNvPr id="110" name="Google Shape;110;p46"/>
          <p:cNvSpPr/>
          <p:nvPr/>
        </p:nvSpPr>
        <p:spPr>
          <a:xfrm>
            <a:off x="621349" y="-23636"/>
            <a:ext cx="122000" cy="5820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111" name="Google Shape;111;p46"/>
          <p:cNvSpPr/>
          <p:nvPr/>
        </p:nvSpPr>
        <p:spPr>
          <a:xfrm>
            <a:off x="621349" y="1677863"/>
            <a:ext cx="122000" cy="12192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pic>
        <p:nvPicPr>
          <p:cNvPr id="112" name="Google Shape;112;p46"/>
          <p:cNvPicPr preferRelativeResize="0"/>
          <p:nvPr/>
        </p:nvPicPr>
        <p:blipFill rotWithShape="1">
          <a:blip r:embed="rId3">
            <a:alphaModFix/>
          </a:blip>
          <a:srcRect b="0" l="0" r="0" t="0"/>
          <a:stretch/>
        </p:blipFill>
        <p:spPr>
          <a:xfrm>
            <a:off x="206058" y="848626"/>
            <a:ext cx="1842664" cy="359008"/>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1_TITLE + TEXT 11">
    <p:spTree>
      <p:nvGrpSpPr>
        <p:cNvPr id="113" name="Shape 113"/>
        <p:cNvGrpSpPr/>
        <p:nvPr/>
      </p:nvGrpSpPr>
      <p:grpSpPr>
        <a:xfrm>
          <a:off x="0" y="0"/>
          <a:ext cx="0" cy="0"/>
          <a:chOff x="0" y="0"/>
          <a:chExt cx="0" cy="0"/>
        </a:xfrm>
      </p:grpSpPr>
      <p:sp>
        <p:nvSpPr>
          <p:cNvPr id="114" name="Google Shape;114;p47"/>
          <p:cNvSpPr txBox="1"/>
          <p:nvPr>
            <p:ph idx="1" type="subTitle"/>
          </p:nvPr>
        </p:nvSpPr>
        <p:spPr>
          <a:xfrm>
            <a:off x="910729" y="3429000"/>
            <a:ext cx="10899200" cy="285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200"/>
              <a:buNone/>
              <a:defRPr>
                <a:solidFill>
                  <a:srgbClr val="434343"/>
                </a:solidFill>
                <a:latin typeface="Roboto Condensed"/>
                <a:ea typeface="Roboto Condensed"/>
                <a:cs typeface="Roboto Condensed"/>
                <a:sym typeface="Roboto Condensed"/>
              </a:defRPr>
            </a:lvl1pPr>
            <a:lvl2pPr lvl="1" algn="ctr">
              <a:lnSpc>
                <a:spcPct val="100000"/>
              </a:lnSpc>
              <a:spcBef>
                <a:spcPts val="0"/>
              </a:spcBef>
              <a:spcAft>
                <a:spcPts val="0"/>
              </a:spcAft>
              <a:buClr>
                <a:srgbClr val="FFFFFF"/>
              </a:buClr>
              <a:buSzPts val="1000"/>
              <a:buNone/>
              <a:defRPr sz="1333">
                <a:solidFill>
                  <a:srgbClr val="FFFFFF"/>
                </a:solidFill>
              </a:defRPr>
            </a:lvl2pPr>
            <a:lvl3pPr lvl="2" algn="ctr">
              <a:lnSpc>
                <a:spcPct val="100000"/>
              </a:lnSpc>
              <a:spcBef>
                <a:spcPts val="0"/>
              </a:spcBef>
              <a:spcAft>
                <a:spcPts val="0"/>
              </a:spcAft>
              <a:buClr>
                <a:srgbClr val="FFFFFF"/>
              </a:buClr>
              <a:buSzPts val="1000"/>
              <a:buNone/>
              <a:defRPr sz="1333">
                <a:solidFill>
                  <a:srgbClr val="FFFFFF"/>
                </a:solidFill>
              </a:defRPr>
            </a:lvl3pPr>
            <a:lvl4pPr lvl="3" algn="ctr">
              <a:lnSpc>
                <a:spcPct val="100000"/>
              </a:lnSpc>
              <a:spcBef>
                <a:spcPts val="0"/>
              </a:spcBef>
              <a:spcAft>
                <a:spcPts val="0"/>
              </a:spcAft>
              <a:buClr>
                <a:srgbClr val="FFFFFF"/>
              </a:buClr>
              <a:buSzPts val="1000"/>
              <a:buNone/>
              <a:defRPr sz="1333">
                <a:solidFill>
                  <a:srgbClr val="FFFFFF"/>
                </a:solidFill>
              </a:defRPr>
            </a:lvl4pPr>
            <a:lvl5pPr lvl="4" algn="ctr">
              <a:lnSpc>
                <a:spcPct val="100000"/>
              </a:lnSpc>
              <a:spcBef>
                <a:spcPts val="0"/>
              </a:spcBef>
              <a:spcAft>
                <a:spcPts val="0"/>
              </a:spcAft>
              <a:buClr>
                <a:srgbClr val="FFFFFF"/>
              </a:buClr>
              <a:buSzPts val="1000"/>
              <a:buNone/>
              <a:defRPr sz="1333">
                <a:solidFill>
                  <a:srgbClr val="FFFFFF"/>
                </a:solidFill>
              </a:defRPr>
            </a:lvl5pPr>
            <a:lvl6pPr lvl="5" algn="ctr">
              <a:lnSpc>
                <a:spcPct val="100000"/>
              </a:lnSpc>
              <a:spcBef>
                <a:spcPts val="0"/>
              </a:spcBef>
              <a:spcAft>
                <a:spcPts val="0"/>
              </a:spcAft>
              <a:buClr>
                <a:srgbClr val="FFFFFF"/>
              </a:buClr>
              <a:buSzPts val="1000"/>
              <a:buNone/>
              <a:defRPr sz="1333">
                <a:solidFill>
                  <a:srgbClr val="FFFFFF"/>
                </a:solidFill>
              </a:defRPr>
            </a:lvl6pPr>
            <a:lvl7pPr lvl="6" algn="ctr">
              <a:lnSpc>
                <a:spcPct val="100000"/>
              </a:lnSpc>
              <a:spcBef>
                <a:spcPts val="0"/>
              </a:spcBef>
              <a:spcAft>
                <a:spcPts val="0"/>
              </a:spcAft>
              <a:buClr>
                <a:srgbClr val="FFFFFF"/>
              </a:buClr>
              <a:buSzPts val="1000"/>
              <a:buNone/>
              <a:defRPr sz="1333">
                <a:solidFill>
                  <a:srgbClr val="FFFFFF"/>
                </a:solidFill>
              </a:defRPr>
            </a:lvl7pPr>
            <a:lvl8pPr lvl="7" algn="ctr">
              <a:lnSpc>
                <a:spcPct val="100000"/>
              </a:lnSpc>
              <a:spcBef>
                <a:spcPts val="0"/>
              </a:spcBef>
              <a:spcAft>
                <a:spcPts val="0"/>
              </a:spcAft>
              <a:buClr>
                <a:srgbClr val="FFFFFF"/>
              </a:buClr>
              <a:buSzPts val="1000"/>
              <a:buNone/>
              <a:defRPr sz="1333">
                <a:solidFill>
                  <a:srgbClr val="FFFFFF"/>
                </a:solidFill>
              </a:defRPr>
            </a:lvl8pPr>
            <a:lvl9pPr lvl="8" algn="ctr">
              <a:lnSpc>
                <a:spcPct val="100000"/>
              </a:lnSpc>
              <a:spcBef>
                <a:spcPts val="0"/>
              </a:spcBef>
              <a:spcAft>
                <a:spcPts val="0"/>
              </a:spcAft>
              <a:buClr>
                <a:srgbClr val="FFFFFF"/>
              </a:buClr>
              <a:buSzPts val="1000"/>
              <a:buNone/>
              <a:defRPr sz="1333">
                <a:solidFill>
                  <a:srgbClr val="FFFFFF"/>
                </a:solidFill>
              </a:defRPr>
            </a:lvl9pPr>
          </a:lstStyle>
          <a:p/>
        </p:txBody>
      </p:sp>
      <p:sp>
        <p:nvSpPr>
          <p:cNvPr id="115" name="Google Shape;115;p47"/>
          <p:cNvSpPr txBox="1"/>
          <p:nvPr>
            <p:ph type="ctrTitle"/>
          </p:nvPr>
        </p:nvSpPr>
        <p:spPr>
          <a:xfrm>
            <a:off x="910729" y="1769071"/>
            <a:ext cx="6086000" cy="73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2400"/>
              <a:buNone/>
              <a:defRPr sz="4267">
                <a:solidFill>
                  <a:srgbClr val="606060"/>
                </a:solidFill>
                <a:latin typeface="Roboto Condensed"/>
                <a:ea typeface="Roboto Condensed"/>
                <a:cs typeface="Roboto Condensed"/>
                <a:sym typeface="Roboto Condensed"/>
              </a:defRPr>
            </a:lvl1pPr>
            <a:lvl2pPr lvl="1" algn="ctr">
              <a:lnSpc>
                <a:spcPct val="100000"/>
              </a:lnSpc>
              <a:spcBef>
                <a:spcPts val="0"/>
              </a:spcBef>
              <a:spcAft>
                <a:spcPts val="0"/>
              </a:spcAft>
              <a:buClr>
                <a:srgbClr val="FFFFFF"/>
              </a:buClr>
              <a:buSzPts val="1600"/>
              <a:buNone/>
              <a:defRPr sz="2133">
                <a:solidFill>
                  <a:srgbClr val="FFFFFF"/>
                </a:solidFill>
              </a:defRPr>
            </a:lvl2pPr>
            <a:lvl3pPr lvl="2" algn="ctr">
              <a:lnSpc>
                <a:spcPct val="100000"/>
              </a:lnSpc>
              <a:spcBef>
                <a:spcPts val="0"/>
              </a:spcBef>
              <a:spcAft>
                <a:spcPts val="0"/>
              </a:spcAft>
              <a:buClr>
                <a:srgbClr val="FFFFFF"/>
              </a:buClr>
              <a:buSzPts val="1600"/>
              <a:buNone/>
              <a:defRPr sz="2133">
                <a:solidFill>
                  <a:srgbClr val="FFFFFF"/>
                </a:solidFill>
              </a:defRPr>
            </a:lvl3pPr>
            <a:lvl4pPr lvl="3" algn="ctr">
              <a:lnSpc>
                <a:spcPct val="100000"/>
              </a:lnSpc>
              <a:spcBef>
                <a:spcPts val="0"/>
              </a:spcBef>
              <a:spcAft>
                <a:spcPts val="0"/>
              </a:spcAft>
              <a:buClr>
                <a:srgbClr val="FFFFFF"/>
              </a:buClr>
              <a:buSzPts val="1600"/>
              <a:buNone/>
              <a:defRPr sz="2133">
                <a:solidFill>
                  <a:srgbClr val="FFFFFF"/>
                </a:solidFill>
              </a:defRPr>
            </a:lvl4pPr>
            <a:lvl5pPr lvl="4" algn="ctr">
              <a:lnSpc>
                <a:spcPct val="100000"/>
              </a:lnSpc>
              <a:spcBef>
                <a:spcPts val="0"/>
              </a:spcBef>
              <a:spcAft>
                <a:spcPts val="0"/>
              </a:spcAft>
              <a:buClr>
                <a:srgbClr val="FFFFFF"/>
              </a:buClr>
              <a:buSzPts val="1600"/>
              <a:buNone/>
              <a:defRPr sz="2133">
                <a:solidFill>
                  <a:srgbClr val="FFFFFF"/>
                </a:solidFill>
              </a:defRPr>
            </a:lvl5pPr>
            <a:lvl6pPr lvl="5" algn="ctr">
              <a:lnSpc>
                <a:spcPct val="100000"/>
              </a:lnSpc>
              <a:spcBef>
                <a:spcPts val="0"/>
              </a:spcBef>
              <a:spcAft>
                <a:spcPts val="0"/>
              </a:spcAft>
              <a:buClr>
                <a:srgbClr val="FFFFFF"/>
              </a:buClr>
              <a:buSzPts val="1600"/>
              <a:buNone/>
              <a:defRPr sz="2133">
                <a:solidFill>
                  <a:srgbClr val="FFFFFF"/>
                </a:solidFill>
              </a:defRPr>
            </a:lvl6pPr>
            <a:lvl7pPr lvl="6" algn="ctr">
              <a:lnSpc>
                <a:spcPct val="100000"/>
              </a:lnSpc>
              <a:spcBef>
                <a:spcPts val="0"/>
              </a:spcBef>
              <a:spcAft>
                <a:spcPts val="0"/>
              </a:spcAft>
              <a:buClr>
                <a:srgbClr val="FFFFFF"/>
              </a:buClr>
              <a:buSzPts val="1600"/>
              <a:buNone/>
              <a:defRPr sz="2133">
                <a:solidFill>
                  <a:srgbClr val="FFFFFF"/>
                </a:solidFill>
              </a:defRPr>
            </a:lvl7pPr>
            <a:lvl8pPr lvl="7" algn="ctr">
              <a:lnSpc>
                <a:spcPct val="100000"/>
              </a:lnSpc>
              <a:spcBef>
                <a:spcPts val="0"/>
              </a:spcBef>
              <a:spcAft>
                <a:spcPts val="0"/>
              </a:spcAft>
              <a:buClr>
                <a:srgbClr val="FFFFFF"/>
              </a:buClr>
              <a:buSzPts val="1600"/>
              <a:buNone/>
              <a:defRPr sz="2133">
                <a:solidFill>
                  <a:srgbClr val="FFFFFF"/>
                </a:solidFill>
              </a:defRPr>
            </a:lvl8pPr>
            <a:lvl9pPr lvl="8" algn="ctr">
              <a:lnSpc>
                <a:spcPct val="100000"/>
              </a:lnSpc>
              <a:spcBef>
                <a:spcPts val="0"/>
              </a:spcBef>
              <a:spcAft>
                <a:spcPts val="0"/>
              </a:spcAft>
              <a:buClr>
                <a:srgbClr val="FFFFFF"/>
              </a:buClr>
              <a:buSzPts val="1600"/>
              <a:buNone/>
              <a:defRPr sz="2133">
                <a:solidFill>
                  <a:srgbClr val="FFFFFF"/>
                </a:solidFill>
              </a:defRPr>
            </a:lvl9pPr>
          </a:lstStyle>
          <a:p/>
        </p:txBody>
      </p:sp>
      <p:sp>
        <p:nvSpPr>
          <p:cNvPr id="116" name="Google Shape;116;p47"/>
          <p:cNvSpPr txBox="1"/>
          <p:nvPr>
            <p:ph idx="12" type="sldNum"/>
          </p:nvPr>
        </p:nvSpPr>
        <p:spPr>
          <a:xfrm>
            <a:off x="11337773" y="6287035"/>
            <a:ext cx="731600" cy="3680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US"/>
              <a:t>‹#›</a:t>
            </a:fld>
            <a:endParaRPr/>
          </a:p>
        </p:txBody>
      </p:sp>
      <p:pic>
        <p:nvPicPr>
          <p:cNvPr id="117" name="Google Shape;117;p47"/>
          <p:cNvPicPr preferRelativeResize="0"/>
          <p:nvPr/>
        </p:nvPicPr>
        <p:blipFill rotWithShape="1">
          <a:blip r:embed="rId2">
            <a:alphaModFix/>
          </a:blip>
          <a:srcRect b="0" l="0" r="0" t="0"/>
          <a:stretch/>
        </p:blipFill>
        <p:spPr>
          <a:xfrm>
            <a:off x="206056" y="848626"/>
            <a:ext cx="1842669" cy="35900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1">
  <p:cSld name="1_TITLE + TEXT 9_1_1">
    <p:spTree>
      <p:nvGrpSpPr>
        <p:cNvPr id="15" name="Shape 15"/>
        <p:cNvGrpSpPr/>
        <p:nvPr/>
      </p:nvGrpSpPr>
      <p:grpSpPr>
        <a:xfrm>
          <a:off x="0" y="0"/>
          <a:ext cx="0" cy="0"/>
          <a:chOff x="0" y="0"/>
          <a:chExt cx="0" cy="0"/>
        </a:xfrm>
      </p:grpSpPr>
      <p:pic>
        <p:nvPicPr>
          <p:cNvPr id="16" name="Google Shape;16;p33"/>
          <p:cNvPicPr preferRelativeResize="0"/>
          <p:nvPr/>
        </p:nvPicPr>
        <p:blipFill rotWithShape="1">
          <a:blip r:embed="rId2">
            <a:alphaModFix/>
          </a:blip>
          <a:srcRect b="0" l="11164" r="10377" t="0"/>
          <a:stretch/>
        </p:blipFill>
        <p:spPr>
          <a:xfrm>
            <a:off x="-41467" y="1"/>
            <a:ext cx="12335700" cy="6857999"/>
          </a:xfrm>
          <a:prstGeom prst="rect">
            <a:avLst/>
          </a:prstGeom>
          <a:noFill/>
          <a:ln>
            <a:noFill/>
          </a:ln>
        </p:spPr>
      </p:pic>
      <p:sp>
        <p:nvSpPr>
          <p:cNvPr id="17" name="Google Shape;17;p33"/>
          <p:cNvSpPr/>
          <p:nvPr/>
        </p:nvSpPr>
        <p:spPr>
          <a:xfrm flipH="1" rot="10800000">
            <a:off x="-54633" y="0"/>
            <a:ext cx="12351600" cy="6857995"/>
          </a:xfrm>
          <a:prstGeom prst="rect">
            <a:avLst/>
          </a:prstGeom>
          <a:solidFill>
            <a:srgbClr val="0C0C0C">
              <a:alpha val="67058"/>
            </a:srgbClr>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18" name="Google Shape;18;p33"/>
          <p:cNvSpPr txBox="1"/>
          <p:nvPr>
            <p:ph idx="1" type="subTitle"/>
          </p:nvPr>
        </p:nvSpPr>
        <p:spPr>
          <a:xfrm>
            <a:off x="910733" y="2616033"/>
            <a:ext cx="5256000" cy="4039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200"/>
              <a:buNone/>
              <a:defRPr>
                <a:solidFill>
                  <a:srgbClr val="262626"/>
                </a:solidFill>
                <a:latin typeface="Roboto Condensed"/>
                <a:ea typeface="Roboto Condensed"/>
                <a:cs typeface="Roboto Condensed"/>
                <a:sym typeface="Roboto Condensed"/>
              </a:defRPr>
            </a:lvl1pPr>
            <a:lvl2pPr lvl="1" algn="ctr">
              <a:lnSpc>
                <a:spcPct val="100000"/>
              </a:lnSpc>
              <a:spcBef>
                <a:spcPts val="0"/>
              </a:spcBef>
              <a:spcAft>
                <a:spcPts val="0"/>
              </a:spcAft>
              <a:buClr>
                <a:srgbClr val="FFFFFF"/>
              </a:buClr>
              <a:buSzPts val="1000"/>
              <a:buNone/>
              <a:defRPr sz="1333">
                <a:solidFill>
                  <a:srgbClr val="FFFFFF"/>
                </a:solidFill>
              </a:defRPr>
            </a:lvl2pPr>
            <a:lvl3pPr lvl="2" algn="ctr">
              <a:lnSpc>
                <a:spcPct val="100000"/>
              </a:lnSpc>
              <a:spcBef>
                <a:spcPts val="0"/>
              </a:spcBef>
              <a:spcAft>
                <a:spcPts val="0"/>
              </a:spcAft>
              <a:buClr>
                <a:srgbClr val="FFFFFF"/>
              </a:buClr>
              <a:buSzPts val="1000"/>
              <a:buNone/>
              <a:defRPr sz="1333">
                <a:solidFill>
                  <a:srgbClr val="FFFFFF"/>
                </a:solidFill>
              </a:defRPr>
            </a:lvl3pPr>
            <a:lvl4pPr lvl="3" algn="ctr">
              <a:lnSpc>
                <a:spcPct val="100000"/>
              </a:lnSpc>
              <a:spcBef>
                <a:spcPts val="0"/>
              </a:spcBef>
              <a:spcAft>
                <a:spcPts val="0"/>
              </a:spcAft>
              <a:buClr>
                <a:srgbClr val="FFFFFF"/>
              </a:buClr>
              <a:buSzPts val="1000"/>
              <a:buNone/>
              <a:defRPr sz="1333">
                <a:solidFill>
                  <a:srgbClr val="FFFFFF"/>
                </a:solidFill>
              </a:defRPr>
            </a:lvl4pPr>
            <a:lvl5pPr lvl="4" algn="ctr">
              <a:lnSpc>
                <a:spcPct val="100000"/>
              </a:lnSpc>
              <a:spcBef>
                <a:spcPts val="0"/>
              </a:spcBef>
              <a:spcAft>
                <a:spcPts val="0"/>
              </a:spcAft>
              <a:buClr>
                <a:srgbClr val="FFFFFF"/>
              </a:buClr>
              <a:buSzPts val="1000"/>
              <a:buNone/>
              <a:defRPr sz="1333">
                <a:solidFill>
                  <a:srgbClr val="FFFFFF"/>
                </a:solidFill>
              </a:defRPr>
            </a:lvl5pPr>
            <a:lvl6pPr lvl="5" algn="ctr">
              <a:lnSpc>
                <a:spcPct val="100000"/>
              </a:lnSpc>
              <a:spcBef>
                <a:spcPts val="0"/>
              </a:spcBef>
              <a:spcAft>
                <a:spcPts val="0"/>
              </a:spcAft>
              <a:buClr>
                <a:srgbClr val="FFFFFF"/>
              </a:buClr>
              <a:buSzPts val="1000"/>
              <a:buNone/>
              <a:defRPr sz="1333">
                <a:solidFill>
                  <a:srgbClr val="FFFFFF"/>
                </a:solidFill>
              </a:defRPr>
            </a:lvl6pPr>
            <a:lvl7pPr lvl="6" algn="ctr">
              <a:lnSpc>
                <a:spcPct val="100000"/>
              </a:lnSpc>
              <a:spcBef>
                <a:spcPts val="0"/>
              </a:spcBef>
              <a:spcAft>
                <a:spcPts val="0"/>
              </a:spcAft>
              <a:buClr>
                <a:srgbClr val="FFFFFF"/>
              </a:buClr>
              <a:buSzPts val="1000"/>
              <a:buNone/>
              <a:defRPr sz="1333">
                <a:solidFill>
                  <a:srgbClr val="FFFFFF"/>
                </a:solidFill>
              </a:defRPr>
            </a:lvl7pPr>
            <a:lvl8pPr lvl="7" algn="ctr">
              <a:lnSpc>
                <a:spcPct val="100000"/>
              </a:lnSpc>
              <a:spcBef>
                <a:spcPts val="0"/>
              </a:spcBef>
              <a:spcAft>
                <a:spcPts val="0"/>
              </a:spcAft>
              <a:buClr>
                <a:srgbClr val="FFFFFF"/>
              </a:buClr>
              <a:buSzPts val="1000"/>
              <a:buNone/>
              <a:defRPr sz="1333">
                <a:solidFill>
                  <a:srgbClr val="FFFFFF"/>
                </a:solidFill>
              </a:defRPr>
            </a:lvl8pPr>
            <a:lvl9pPr lvl="8" algn="ctr">
              <a:lnSpc>
                <a:spcPct val="100000"/>
              </a:lnSpc>
              <a:spcBef>
                <a:spcPts val="0"/>
              </a:spcBef>
              <a:spcAft>
                <a:spcPts val="0"/>
              </a:spcAft>
              <a:buClr>
                <a:srgbClr val="FFFFFF"/>
              </a:buClr>
              <a:buSzPts val="1000"/>
              <a:buNone/>
              <a:defRPr sz="1333">
                <a:solidFill>
                  <a:srgbClr val="FFFFFF"/>
                </a:solidFill>
              </a:defRPr>
            </a:lvl9pPr>
          </a:lstStyle>
          <a:p/>
        </p:txBody>
      </p:sp>
      <p:sp>
        <p:nvSpPr>
          <p:cNvPr id="19" name="Google Shape;19;p33"/>
          <p:cNvSpPr txBox="1"/>
          <p:nvPr>
            <p:ph type="ctrTitle"/>
          </p:nvPr>
        </p:nvSpPr>
        <p:spPr>
          <a:xfrm>
            <a:off x="910733" y="1474967"/>
            <a:ext cx="10585200" cy="96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2400"/>
              <a:buNone/>
              <a:defRPr sz="4267">
                <a:solidFill>
                  <a:srgbClr val="FFFFFF"/>
                </a:solidFill>
                <a:latin typeface="Roboto Condensed"/>
                <a:ea typeface="Roboto Condensed"/>
                <a:cs typeface="Roboto Condensed"/>
                <a:sym typeface="Roboto Condensed"/>
              </a:defRPr>
            </a:lvl1pPr>
            <a:lvl2pPr lvl="1" algn="ctr">
              <a:lnSpc>
                <a:spcPct val="100000"/>
              </a:lnSpc>
              <a:spcBef>
                <a:spcPts val="0"/>
              </a:spcBef>
              <a:spcAft>
                <a:spcPts val="0"/>
              </a:spcAft>
              <a:buClr>
                <a:srgbClr val="FFFFFF"/>
              </a:buClr>
              <a:buSzPts val="1600"/>
              <a:buNone/>
              <a:defRPr sz="2133">
                <a:solidFill>
                  <a:srgbClr val="FFFFFF"/>
                </a:solidFill>
              </a:defRPr>
            </a:lvl2pPr>
            <a:lvl3pPr lvl="2" algn="ctr">
              <a:lnSpc>
                <a:spcPct val="100000"/>
              </a:lnSpc>
              <a:spcBef>
                <a:spcPts val="0"/>
              </a:spcBef>
              <a:spcAft>
                <a:spcPts val="0"/>
              </a:spcAft>
              <a:buClr>
                <a:srgbClr val="FFFFFF"/>
              </a:buClr>
              <a:buSzPts val="1600"/>
              <a:buNone/>
              <a:defRPr sz="2133">
                <a:solidFill>
                  <a:srgbClr val="FFFFFF"/>
                </a:solidFill>
              </a:defRPr>
            </a:lvl3pPr>
            <a:lvl4pPr lvl="3" algn="ctr">
              <a:lnSpc>
                <a:spcPct val="100000"/>
              </a:lnSpc>
              <a:spcBef>
                <a:spcPts val="0"/>
              </a:spcBef>
              <a:spcAft>
                <a:spcPts val="0"/>
              </a:spcAft>
              <a:buClr>
                <a:srgbClr val="FFFFFF"/>
              </a:buClr>
              <a:buSzPts val="1600"/>
              <a:buNone/>
              <a:defRPr sz="2133">
                <a:solidFill>
                  <a:srgbClr val="FFFFFF"/>
                </a:solidFill>
              </a:defRPr>
            </a:lvl4pPr>
            <a:lvl5pPr lvl="4" algn="ctr">
              <a:lnSpc>
                <a:spcPct val="100000"/>
              </a:lnSpc>
              <a:spcBef>
                <a:spcPts val="0"/>
              </a:spcBef>
              <a:spcAft>
                <a:spcPts val="0"/>
              </a:spcAft>
              <a:buClr>
                <a:srgbClr val="FFFFFF"/>
              </a:buClr>
              <a:buSzPts val="1600"/>
              <a:buNone/>
              <a:defRPr sz="2133">
                <a:solidFill>
                  <a:srgbClr val="FFFFFF"/>
                </a:solidFill>
              </a:defRPr>
            </a:lvl5pPr>
            <a:lvl6pPr lvl="5" algn="ctr">
              <a:lnSpc>
                <a:spcPct val="100000"/>
              </a:lnSpc>
              <a:spcBef>
                <a:spcPts val="0"/>
              </a:spcBef>
              <a:spcAft>
                <a:spcPts val="0"/>
              </a:spcAft>
              <a:buClr>
                <a:srgbClr val="FFFFFF"/>
              </a:buClr>
              <a:buSzPts val="1600"/>
              <a:buNone/>
              <a:defRPr sz="2133">
                <a:solidFill>
                  <a:srgbClr val="FFFFFF"/>
                </a:solidFill>
              </a:defRPr>
            </a:lvl6pPr>
            <a:lvl7pPr lvl="6" algn="ctr">
              <a:lnSpc>
                <a:spcPct val="100000"/>
              </a:lnSpc>
              <a:spcBef>
                <a:spcPts val="0"/>
              </a:spcBef>
              <a:spcAft>
                <a:spcPts val="0"/>
              </a:spcAft>
              <a:buClr>
                <a:srgbClr val="FFFFFF"/>
              </a:buClr>
              <a:buSzPts val="1600"/>
              <a:buNone/>
              <a:defRPr sz="2133">
                <a:solidFill>
                  <a:srgbClr val="FFFFFF"/>
                </a:solidFill>
              </a:defRPr>
            </a:lvl7pPr>
            <a:lvl8pPr lvl="7" algn="ctr">
              <a:lnSpc>
                <a:spcPct val="100000"/>
              </a:lnSpc>
              <a:spcBef>
                <a:spcPts val="0"/>
              </a:spcBef>
              <a:spcAft>
                <a:spcPts val="0"/>
              </a:spcAft>
              <a:buClr>
                <a:srgbClr val="FFFFFF"/>
              </a:buClr>
              <a:buSzPts val="1600"/>
              <a:buNone/>
              <a:defRPr sz="2133">
                <a:solidFill>
                  <a:srgbClr val="FFFFFF"/>
                </a:solidFill>
              </a:defRPr>
            </a:lvl8pPr>
            <a:lvl9pPr lvl="8" algn="ctr">
              <a:lnSpc>
                <a:spcPct val="100000"/>
              </a:lnSpc>
              <a:spcBef>
                <a:spcPts val="0"/>
              </a:spcBef>
              <a:spcAft>
                <a:spcPts val="0"/>
              </a:spcAft>
              <a:buClr>
                <a:srgbClr val="FFFFFF"/>
              </a:buClr>
              <a:buSzPts val="1600"/>
              <a:buNone/>
              <a:defRPr sz="2133">
                <a:solidFill>
                  <a:srgbClr val="FFFFFF"/>
                </a:solidFill>
              </a:defRPr>
            </a:lvl9pPr>
          </a:lstStyle>
          <a:p/>
        </p:txBody>
      </p:sp>
      <p:sp>
        <p:nvSpPr>
          <p:cNvPr id="20" name="Google Shape;20;p33"/>
          <p:cNvSpPr txBox="1"/>
          <p:nvPr>
            <p:ph idx="12" type="sldNum"/>
          </p:nvPr>
        </p:nvSpPr>
        <p:spPr>
          <a:xfrm>
            <a:off x="11337773" y="6287035"/>
            <a:ext cx="731600" cy="3680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US"/>
              <a:t>‹#›</a:t>
            </a:fld>
            <a:endParaRPr/>
          </a:p>
        </p:txBody>
      </p:sp>
      <p:sp>
        <p:nvSpPr>
          <p:cNvPr id="21" name="Google Shape;21;p33"/>
          <p:cNvSpPr txBox="1"/>
          <p:nvPr>
            <p:ph idx="2" type="subTitle"/>
          </p:nvPr>
        </p:nvSpPr>
        <p:spPr>
          <a:xfrm>
            <a:off x="6461600" y="2616033"/>
            <a:ext cx="5308800" cy="4039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200"/>
              <a:buNone/>
              <a:defRPr>
                <a:solidFill>
                  <a:srgbClr val="262626"/>
                </a:solidFill>
                <a:latin typeface="Roboto Condensed"/>
                <a:ea typeface="Roboto Condensed"/>
                <a:cs typeface="Roboto Condensed"/>
                <a:sym typeface="Roboto Condensed"/>
              </a:defRPr>
            </a:lvl1pPr>
            <a:lvl2pPr lvl="1" algn="ctr">
              <a:lnSpc>
                <a:spcPct val="100000"/>
              </a:lnSpc>
              <a:spcBef>
                <a:spcPts val="0"/>
              </a:spcBef>
              <a:spcAft>
                <a:spcPts val="0"/>
              </a:spcAft>
              <a:buClr>
                <a:srgbClr val="FFFFFF"/>
              </a:buClr>
              <a:buSzPts val="1000"/>
              <a:buNone/>
              <a:defRPr sz="1333">
                <a:solidFill>
                  <a:srgbClr val="FFFFFF"/>
                </a:solidFill>
              </a:defRPr>
            </a:lvl2pPr>
            <a:lvl3pPr lvl="2" algn="ctr">
              <a:lnSpc>
                <a:spcPct val="100000"/>
              </a:lnSpc>
              <a:spcBef>
                <a:spcPts val="0"/>
              </a:spcBef>
              <a:spcAft>
                <a:spcPts val="0"/>
              </a:spcAft>
              <a:buClr>
                <a:srgbClr val="FFFFFF"/>
              </a:buClr>
              <a:buSzPts val="1000"/>
              <a:buNone/>
              <a:defRPr sz="1333">
                <a:solidFill>
                  <a:srgbClr val="FFFFFF"/>
                </a:solidFill>
              </a:defRPr>
            </a:lvl3pPr>
            <a:lvl4pPr lvl="3" algn="ctr">
              <a:lnSpc>
                <a:spcPct val="100000"/>
              </a:lnSpc>
              <a:spcBef>
                <a:spcPts val="0"/>
              </a:spcBef>
              <a:spcAft>
                <a:spcPts val="0"/>
              </a:spcAft>
              <a:buClr>
                <a:srgbClr val="FFFFFF"/>
              </a:buClr>
              <a:buSzPts val="1000"/>
              <a:buNone/>
              <a:defRPr sz="1333">
                <a:solidFill>
                  <a:srgbClr val="FFFFFF"/>
                </a:solidFill>
              </a:defRPr>
            </a:lvl4pPr>
            <a:lvl5pPr lvl="4" algn="ctr">
              <a:lnSpc>
                <a:spcPct val="100000"/>
              </a:lnSpc>
              <a:spcBef>
                <a:spcPts val="0"/>
              </a:spcBef>
              <a:spcAft>
                <a:spcPts val="0"/>
              </a:spcAft>
              <a:buClr>
                <a:srgbClr val="FFFFFF"/>
              </a:buClr>
              <a:buSzPts val="1000"/>
              <a:buNone/>
              <a:defRPr sz="1333">
                <a:solidFill>
                  <a:srgbClr val="FFFFFF"/>
                </a:solidFill>
              </a:defRPr>
            </a:lvl5pPr>
            <a:lvl6pPr lvl="5" algn="ctr">
              <a:lnSpc>
                <a:spcPct val="100000"/>
              </a:lnSpc>
              <a:spcBef>
                <a:spcPts val="0"/>
              </a:spcBef>
              <a:spcAft>
                <a:spcPts val="0"/>
              </a:spcAft>
              <a:buClr>
                <a:srgbClr val="FFFFFF"/>
              </a:buClr>
              <a:buSzPts val="1000"/>
              <a:buNone/>
              <a:defRPr sz="1333">
                <a:solidFill>
                  <a:srgbClr val="FFFFFF"/>
                </a:solidFill>
              </a:defRPr>
            </a:lvl6pPr>
            <a:lvl7pPr lvl="6" algn="ctr">
              <a:lnSpc>
                <a:spcPct val="100000"/>
              </a:lnSpc>
              <a:spcBef>
                <a:spcPts val="0"/>
              </a:spcBef>
              <a:spcAft>
                <a:spcPts val="0"/>
              </a:spcAft>
              <a:buClr>
                <a:srgbClr val="FFFFFF"/>
              </a:buClr>
              <a:buSzPts val="1000"/>
              <a:buNone/>
              <a:defRPr sz="1333">
                <a:solidFill>
                  <a:srgbClr val="FFFFFF"/>
                </a:solidFill>
              </a:defRPr>
            </a:lvl7pPr>
            <a:lvl8pPr lvl="7" algn="ctr">
              <a:lnSpc>
                <a:spcPct val="100000"/>
              </a:lnSpc>
              <a:spcBef>
                <a:spcPts val="0"/>
              </a:spcBef>
              <a:spcAft>
                <a:spcPts val="0"/>
              </a:spcAft>
              <a:buClr>
                <a:srgbClr val="FFFFFF"/>
              </a:buClr>
              <a:buSzPts val="1000"/>
              <a:buNone/>
              <a:defRPr sz="1333">
                <a:solidFill>
                  <a:srgbClr val="FFFFFF"/>
                </a:solidFill>
              </a:defRPr>
            </a:lvl8pPr>
            <a:lvl9pPr lvl="8" algn="ctr">
              <a:lnSpc>
                <a:spcPct val="100000"/>
              </a:lnSpc>
              <a:spcBef>
                <a:spcPts val="0"/>
              </a:spcBef>
              <a:spcAft>
                <a:spcPts val="0"/>
              </a:spcAft>
              <a:buClr>
                <a:srgbClr val="FFFFFF"/>
              </a:buClr>
              <a:buSzPts val="1000"/>
              <a:buNone/>
              <a:defRPr sz="1333">
                <a:solidFill>
                  <a:srgbClr val="FFFFFF"/>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1_TITLE + TEXT 3 2">
    <p:spTree>
      <p:nvGrpSpPr>
        <p:cNvPr id="22" name="Shape 22"/>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1_TITLE + TEXT 3">
    <p:spTree>
      <p:nvGrpSpPr>
        <p:cNvPr id="23" name="Shape 23"/>
        <p:cNvGrpSpPr/>
        <p:nvPr/>
      </p:nvGrpSpPr>
      <p:grpSpPr>
        <a:xfrm>
          <a:off x="0" y="0"/>
          <a:ext cx="0" cy="0"/>
          <a:chOff x="0" y="0"/>
          <a:chExt cx="0" cy="0"/>
        </a:xfrm>
      </p:grpSpPr>
      <p:pic>
        <p:nvPicPr>
          <p:cNvPr id="24" name="Google Shape;24;p35"/>
          <p:cNvPicPr preferRelativeResize="0"/>
          <p:nvPr/>
        </p:nvPicPr>
        <p:blipFill rotWithShape="1">
          <a:blip r:embed="rId2">
            <a:alphaModFix/>
          </a:blip>
          <a:srcRect b="0" l="0" r="0" t="0"/>
          <a:stretch/>
        </p:blipFill>
        <p:spPr>
          <a:xfrm>
            <a:off x="0" y="-23636"/>
            <a:ext cx="12192000" cy="6881639"/>
          </a:xfrm>
          <a:prstGeom prst="rect">
            <a:avLst/>
          </a:prstGeom>
          <a:noFill/>
          <a:ln>
            <a:noFill/>
          </a:ln>
        </p:spPr>
      </p:pic>
      <p:sp>
        <p:nvSpPr>
          <p:cNvPr id="25" name="Google Shape;25;p35"/>
          <p:cNvSpPr/>
          <p:nvPr/>
        </p:nvSpPr>
        <p:spPr>
          <a:xfrm>
            <a:off x="0" y="-23636"/>
            <a:ext cx="12192000" cy="6881599"/>
          </a:xfrm>
          <a:prstGeom prst="rect">
            <a:avLst/>
          </a:prstGeom>
          <a:solidFill>
            <a:schemeClr val="dk1">
              <a:alpha val="80784"/>
            </a:schemeClr>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26" name="Google Shape;26;p35"/>
          <p:cNvSpPr txBox="1"/>
          <p:nvPr>
            <p:ph idx="1" type="subTitle"/>
          </p:nvPr>
        </p:nvSpPr>
        <p:spPr>
          <a:xfrm>
            <a:off x="910729" y="3429000"/>
            <a:ext cx="10899200" cy="285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200"/>
              <a:buNone/>
              <a:defRPr>
                <a:solidFill>
                  <a:schemeClr val="lt1"/>
                </a:solidFill>
                <a:latin typeface="Roboto Condensed"/>
                <a:ea typeface="Roboto Condensed"/>
                <a:cs typeface="Roboto Condensed"/>
                <a:sym typeface="Roboto Condensed"/>
              </a:defRPr>
            </a:lvl1pPr>
            <a:lvl2pPr lvl="1" algn="ctr">
              <a:lnSpc>
                <a:spcPct val="100000"/>
              </a:lnSpc>
              <a:spcBef>
                <a:spcPts val="0"/>
              </a:spcBef>
              <a:spcAft>
                <a:spcPts val="0"/>
              </a:spcAft>
              <a:buClr>
                <a:srgbClr val="FFFFFF"/>
              </a:buClr>
              <a:buSzPts val="1000"/>
              <a:buNone/>
              <a:defRPr sz="1333">
                <a:solidFill>
                  <a:srgbClr val="FFFFFF"/>
                </a:solidFill>
              </a:defRPr>
            </a:lvl2pPr>
            <a:lvl3pPr lvl="2" algn="ctr">
              <a:lnSpc>
                <a:spcPct val="100000"/>
              </a:lnSpc>
              <a:spcBef>
                <a:spcPts val="0"/>
              </a:spcBef>
              <a:spcAft>
                <a:spcPts val="0"/>
              </a:spcAft>
              <a:buClr>
                <a:srgbClr val="FFFFFF"/>
              </a:buClr>
              <a:buSzPts val="1000"/>
              <a:buNone/>
              <a:defRPr sz="1333">
                <a:solidFill>
                  <a:srgbClr val="FFFFFF"/>
                </a:solidFill>
              </a:defRPr>
            </a:lvl3pPr>
            <a:lvl4pPr lvl="3" algn="ctr">
              <a:lnSpc>
                <a:spcPct val="100000"/>
              </a:lnSpc>
              <a:spcBef>
                <a:spcPts val="0"/>
              </a:spcBef>
              <a:spcAft>
                <a:spcPts val="0"/>
              </a:spcAft>
              <a:buClr>
                <a:srgbClr val="FFFFFF"/>
              </a:buClr>
              <a:buSzPts val="1000"/>
              <a:buNone/>
              <a:defRPr sz="1333">
                <a:solidFill>
                  <a:srgbClr val="FFFFFF"/>
                </a:solidFill>
              </a:defRPr>
            </a:lvl4pPr>
            <a:lvl5pPr lvl="4" algn="ctr">
              <a:lnSpc>
                <a:spcPct val="100000"/>
              </a:lnSpc>
              <a:spcBef>
                <a:spcPts val="0"/>
              </a:spcBef>
              <a:spcAft>
                <a:spcPts val="0"/>
              </a:spcAft>
              <a:buClr>
                <a:srgbClr val="FFFFFF"/>
              </a:buClr>
              <a:buSzPts val="1000"/>
              <a:buNone/>
              <a:defRPr sz="1333">
                <a:solidFill>
                  <a:srgbClr val="FFFFFF"/>
                </a:solidFill>
              </a:defRPr>
            </a:lvl5pPr>
            <a:lvl6pPr lvl="5" algn="ctr">
              <a:lnSpc>
                <a:spcPct val="100000"/>
              </a:lnSpc>
              <a:spcBef>
                <a:spcPts val="0"/>
              </a:spcBef>
              <a:spcAft>
                <a:spcPts val="0"/>
              </a:spcAft>
              <a:buClr>
                <a:srgbClr val="FFFFFF"/>
              </a:buClr>
              <a:buSzPts val="1000"/>
              <a:buNone/>
              <a:defRPr sz="1333">
                <a:solidFill>
                  <a:srgbClr val="FFFFFF"/>
                </a:solidFill>
              </a:defRPr>
            </a:lvl6pPr>
            <a:lvl7pPr lvl="6" algn="ctr">
              <a:lnSpc>
                <a:spcPct val="100000"/>
              </a:lnSpc>
              <a:spcBef>
                <a:spcPts val="0"/>
              </a:spcBef>
              <a:spcAft>
                <a:spcPts val="0"/>
              </a:spcAft>
              <a:buClr>
                <a:srgbClr val="FFFFFF"/>
              </a:buClr>
              <a:buSzPts val="1000"/>
              <a:buNone/>
              <a:defRPr sz="1333">
                <a:solidFill>
                  <a:srgbClr val="FFFFFF"/>
                </a:solidFill>
              </a:defRPr>
            </a:lvl7pPr>
            <a:lvl8pPr lvl="7" algn="ctr">
              <a:lnSpc>
                <a:spcPct val="100000"/>
              </a:lnSpc>
              <a:spcBef>
                <a:spcPts val="0"/>
              </a:spcBef>
              <a:spcAft>
                <a:spcPts val="0"/>
              </a:spcAft>
              <a:buClr>
                <a:srgbClr val="FFFFFF"/>
              </a:buClr>
              <a:buSzPts val="1000"/>
              <a:buNone/>
              <a:defRPr sz="1333">
                <a:solidFill>
                  <a:srgbClr val="FFFFFF"/>
                </a:solidFill>
              </a:defRPr>
            </a:lvl8pPr>
            <a:lvl9pPr lvl="8" algn="ctr">
              <a:lnSpc>
                <a:spcPct val="100000"/>
              </a:lnSpc>
              <a:spcBef>
                <a:spcPts val="0"/>
              </a:spcBef>
              <a:spcAft>
                <a:spcPts val="0"/>
              </a:spcAft>
              <a:buClr>
                <a:srgbClr val="FFFFFF"/>
              </a:buClr>
              <a:buSzPts val="1000"/>
              <a:buNone/>
              <a:defRPr sz="1333">
                <a:solidFill>
                  <a:srgbClr val="FFFFFF"/>
                </a:solidFill>
              </a:defRPr>
            </a:lvl9pPr>
          </a:lstStyle>
          <a:p/>
        </p:txBody>
      </p:sp>
      <p:sp>
        <p:nvSpPr>
          <p:cNvPr id="27" name="Google Shape;27;p35"/>
          <p:cNvSpPr txBox="1"/>
          <p:nvPr>
            <p:ph type="ctrTitle"/>
          </p:nvPr>
        </p:nvSpPr>
        <p:spPr>
          <a:xfrm>
            <a:off x="1524000" y="1769071"/>
            <a:ext cx="5472729" cy="73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2400"/>
              <a:buNone/>
              <a:defRPr sz="4267">
                <a:solidFill>
                  <a:schemeClr val="lt1"/>
                </a:solidFill>
                <a:latin typeface="Roboto Condensed"/>
                <a:ea typeface="Roboto Condensed"/>
                <a:cs typeface="Roboto Condensed"/>
                <a:sym typeface="Roboto Condensed"/>
              </a:defRPr>
            </a:lvl1pPr>
            <a:lvl2pPr lvl="1" algn="ctr">
              <a:lnSpc>
                <a:spcPct val="100000"/>
              </a:lnSpc>
              <a:spcBef>
                <a:spcPts val="0"/>
              </a:spcBef>
              <a:spcAft>
                <a:spcPts val="0"/>
              </a:spcAft>
              <a:buClr>
                <a:srgbClr val="FFFFFF"/>
              </a:buClr>
              <a:buSzPts val="1600"/>
              <a:buNone/>
              <a:defRPr sz="2133">
                <a:solidFill>
                  <a:srgbClr val="FFFFFF"/>
                </a:solidFill>
              </a:defRPr>
            </a:lvl2pPr>
            <a:lvl3pPr lvl="2" algn="ctr">
              <a:lnSpc>
                <a:spcPct val="100000"/>
              </a:lnSpc>
              <a:spcBef>
                <a:spcPts val="0"/>
              </a:spcBef>
              <a:spcAft>
                <a:spcPts val="0"/>
              </a:spcAft>
              <a:buClr>
                <a:srgbClr val="FFFFFF"/>
              </a:buClr>
              <a:buSzPts val="1600"/>
              <a:buNone/>
              <a:defRPr sz="2133">
                <a:solidFill>
                  <a:srgbClr val="FFFFFF"/>
                </a:solidFill>
              </a:defRPr>
            </a:lvl3pPr>
            <a:lvl4pPr lvl="3" algn="ctr">
              <a:lnSpc>
                <a:spcPct val="100000"/>
              </a:lnSpc>
              <a:spcBef>
                <a:spcPts val="0"/>
              </a:spcBef>
              <a:spcAft>
                <a:spcPts val="0"/>
              </a:spcAft>
              <a:buClr>
                <a:srgbClr val="FFFFFF"/>
              </a:buClr>
              <a:buSzPts val="1600"/>
              <a:buNone/>
              <a:defRPr sz="2133">
                <a:solidFill>
                  <a:srgbClr val="FFFFFF"/>
                </a:solidFill>
              </a:defRPr>
            </a:lvl4pPr>
            <a:lvl5pPr lvl="4" algn="ctr">
              <a:lnSpc>
                <a:spcPct val="100000"/>
              </a:lnSpc>
              <a:spcBef>
                <a:spcPts val="0"/>
              </a:spcBef>
              <a:spcAft>
                <a:spcPts val="0"/>
              </a:spcAft>
              <a:buClr>
                <a:srgbClr val="FFFFFF"/>
              </a:buClr>
              <a:buSzPts val="1600"/>
              <a:buNone/>
              <a:defRPr sz="2133">
                <a:solidFill>
                  <a:srgbClr val="FFFFFF"/>
                </a:solidFill>
              </a:defRPr>
            </a:lvl5pPr>
            <a:lvl6pPr lvl="5" algn="ctr">
              <a:lnSpc>
                <a:spcPct val="100000"/>
              </a:lnSpc>
              <a:spcBef>
                <a:spcPts val="0"/>
              </a:spcBef>
              <a:spcAft>
                <a:spcPts val="0"/>
              </a:spcAft>
              <a:buClr>
                <a:srgbClr val="FFFFFF"/>
              </a:buClr>
              <a:buSzPts val="1600"/>
              <a:buNone/>
              <a:defRPr sz="2133">
                <a:solidFill>
                  <a:srgbClr val="FFFFFF"/>
                </a:solidFill>
              </a:defRPr>
            </a:lvl6pPr>
            <a:lvl7pPr lvl="6" algn="ctr">
              <a:lnSpc>
                <a:spcPct val="100000"/>
              </a:lnSpc>
              <a:spcBef>
                <a:spcPts val="0"/>
              </a:spcBef>
              <a:spcAft>
                <a:spcPts val="0"/>
              </a:spcAft>
              <a:buClr>
                <a:srgbClr val="FFFFFF"/>
              </a:buClr>
              <a:buSzPts val="1600"/>
              <a:buNone/>
              <a:defRPr sz="2133">
                <a:solidFill>
                  <a:srgbClr val="FFFFFF"/>
                </a:solidFill>
              </a:defRPr>
            </a:lvl7pPr>
            <a:lvl8pPr lvl="7" algn="ctr">
              <a:lnSpc>
                <a:spcPct val="100000"/>
              </a:lnSpc>
              <a:spcBef>
                <a:spcPts val="0"/>
              </a:spcBef>
              <a:spcAft>
                <a:spcPts val="0"/>
              </a:spcAft>
              <a:buClr>
                <a:srgbClr val="FFFFFF"/>
              </a:buClr>
              <a:buSzPts val="1600"/>
              <a:buNone/>
              <a:defRPr sz="2133">
                <a:solidFill>
                  <a:srgbClr val="FFFFFF"/>
                </a:solidFill>
              </a:defRPr>
            </a:lvl8pPr>
            <a:lvl9pPr lvl="8" algn="ctr">
              <a:lnSpc>
                <a:spcPct val="100000"/>
              </a:lnSpc>
              <a:spcBef>
                <a:spcPts val="0"/>
              </a:spcBef>
              <a:spcAft>
                <a:spcPts val="0"/>
              </a:spcAft>
              <a:buClr>
                <a:srgbClr val="FFFFFF"/>
              </a:buClr>
              <a:buSzPts val="1600"/>
              <a:buNone/>
              <a:defRPr sz="2133">
                <a:solidFill>
                  <a:srgbClr val="FFFFFF"/>
                </a:solidFill>
              </a:defRPr>
            </a:lvl9pPr>
          </a:lstStyle>
          <a:p/>
        </p:txBody>
      </p:sp>
      <p:sp>
        <p:nvSpPr>
          <p:cNvPr id="28" name="Google Shape;28;p35"/>
          <p:cNvSpPr txBox="1"/>
          <p:nvPr>
            <p:ph idx="12" type="sldNum"/>
          </p:nvPr>
        </p:nvSpPr>
        <p:spPr>
          <a:xfrm>
            <a:off x="11337773" y="6287035"/>
            <a:ext cx="731600" cy="3680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US"/>
              <a:t>‹#›</a:t>
            </a:fld>
            <a:endParaRPr/>
          </a:p>
        </p:txBody>
      </p:sp>
      <p:sp>
        <p:nvSpPr>
          <p:cNvPr id="29" name="Google Shape;29;p35"/>
          <p:cNvSpPr/>
          <p:nvPr/>
        </p:nvSpPr>
        <p:spPr>
          <a:xfrm>
            <a:off x="1066389" y="-23636"/>
            <a:ext cx="122000" cy="5820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30" name="Google Shape;30;p35"/>
          <p:cNvSpPr/>
          <p:nvPr/>
        </p:nvSpPr>
        <p:spPr>
          <a:xfrm>
            <a:off x="1066389" y="1491596"/>
            <a:ext cx="122000" cy="7316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pic>
        <p:nvPicPr>
          <p:cNvPr id="31" name="Google Shape;31;p35"/>
          <p:cNvPicPr preferRelativeResize="0"/>
          <p:nvPr/>
        </p:nvPicPr>
        <p:blipFill rotWithShape="1">
          <a:blip r:embed="rId3">
            <a:alphaModFix/>
          </a:blip>
          <a:srcRect b="29408" l="0" r="0" t="29404"/>
          <a:stretch/>
        </p:blipFill>
        <p:spPr>
          <a:xfrm>
            <a:off x="-320725" y="733163"/>
            <a:ext cx="2987180" cy="582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1_TITLE + TEXT 4 2 2">
    <p:spTree>
      <p:nvGrpSpPr>
        <p:cNvPr id="32" name="Shape 32"/>
        <p:cNvGrpSpPr/>
        <p:nvPr/>
      </p:nvGrpSpPr>
      <p:grpSpPr>
        <a:xfrm>
          <a:off x="0" y="0"/>
          <a:ext cx="0" cy="0"/>
          <a:chOff x="0" y="0"/>
          <a:chExt cx="0" cy="0"/>
        </a:xfrm>
      </p:grpSpPr>
      <p:pic>
        <p:nvPicPr>
          <p:cNvPr id="33" name="Google Shape;33;p37"/>
          <p:cNvPicPr preferRelativeResize="0"/>
          <p:nvPr/>
        </p:nvPicPr>
        <p:blipFill rotWithShape="1">
          <a:blip r:embed="rId2">
            <a:alphaModFix/>
          </a:blip>
          <a:srcRect b="0" l="0" r="0" t="0"/>
          <a:stretch/>
        </p:blipFill>
        <p:spPr>
          <a:xfrm>
            <a:off x="0" y="1"/>
            <a:ext cx="12192000" cy="3230033"/>
          </a:xfrm>
          <a:prstGeom prst="rect">
            <a:avLst/>
          </a:prstGeom>
          <a:noFill/>
          <a:ln>
            <a:noFill/>
          </a:ln>
        </p:spPr>
      </p:pic>
      <p:sp>
        <p:nvSpPr>
          <p:cNvPr id="34" name="Google Shape;34;p37"/>
          <p:cNvSpPr/>
          <p:nvPr/>
        </p:nvSpPr>
        <p:spPr>
          <a:xfrm flipH="1" rot="10800000">
            <a:off x="700" y="32"/>
            <a:ext cx="12191199" cy="3230000"/>
          </a:xfrm>
          <a:prstGeom prst="rect">
            <a:avLst/>
          </a:prstGeom>
          <a:solidFill>
            <a:srgbClr val="0C0C0C">
              <a:alpha val="52941"/>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7" u="none" cap="none" strike="noStrike">
              <a:solidFill>
                <a:srgbClr val="000000"/>
              </a:solidFill>
              <a:latin typeface="Roboto Condensed"/>
              <a:ea typeface="Roboto Condensed"/>
              <a:cs typeface="Roboto Condensed"/>
              <a:sym typeface="Roboto Condensed"/>
            </a:endParaRPr>
          </a:p>
        </p:txBody>
      </p:sp>
      <p:sp>
        <p:nvSpPr>
          <p:cNvPr id="35" name="Google Shape;35;p37"/>
          <p:cNvSpPr txBox="1"/>
          <p:nvPr>
            <p:ph idx="1" type="subTitle"/>
          </p:nvPr>
        </p:nvSpPr>
        <p:spPr>
          <a:xfrm>
            <a:off x="910729" y="3429000"/>
            <a:ext cx="10899200" cy="285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200"/>
              <a:buNone/>
              <a:defRPr>
                <a:solidFill>
                  <a:srgbClr val="262626"/>
                </a:solidFill>
                <a:latin typeface="Roboto Condensed"/>
                <a:ea typeface="Roboto Condensed"/>
                <a:cs typeface="Roboto Condensed"/>
                <a:sym typeface="Roboto Condensed"/>
              </a:defRPr>
            </a:lvl1pPr>
            <a:lvl2pPr lvl="1" algn="ctr">
              <a:lnSpc>
                <a:spcPct val="100000"/>
              </a:lnSpc>
              <a:spcBef>
                <a:spcPts val="0"/>
              </a:spcBef>
              <a:spcAft>
                <a:spcPts val="0"/>
              </a:spcAft>
              <a:buClr>
                <a:srgbClr val="FFFFFF"/>
              </a:buClr>
              <a:buSzPts val="1000"/>
              <a:buNone/>
              <a:defRPr sz="1333">
                <a:solidFill>
                  <a:srgbClr val="FFFFFF"/>
                </a:solidFill>
              </a:defRPr>
            </a:lvl2pPr>
            <a:lvl3pPr lvl="2" algn="ctr">
              <a:lnSpc>
                <a:spcPct val="100000"/>
              </a:lnSpc>
              <a:spcBef>
                <a:spcPts val="0"/>
              </a:spcBef>
              <a:spcAft>
                <a:spcPts val="0"/>
              </a:spcAft>
              <a:buClr>
                <a:srgbClr val="FFFFFF"/>
              </a:buClr>
              <a:buSzPts val="1000"/>
              <a:buNone/>
              <a:defRPr sz="1333">
                <a:solidFill>
                  <a:srgbClr val="FFFFFF"/>
                </a:solidFill>
              </a:defRPr>
            </a:lvl3pPr>
            <a:lvl4pPr lvl="3" algn="ctr">
              <a:lnSpc>
                <a:spcPct val="100000"/>
              </a:lnSpc>
              <a:spcBef>
                <a:spcPts val="0"/>
              </a:spcBef>
              <a:spcAft>
                <a:spcPts val="0"/>
              </a:spcAft>
              <a:buClr>
                <a:srgbClr val="FFFFFF"/>
              </a:buClr>
              <a:buSzPts val="1000"/>
              <a:buNone/>
              <a:defRPr sz="1333">
                <a:solidFill>
                  <a:srgbClr val="FFFFFF"/>
                </a:solidFill>
              </a:defRPr>
            </a:lvl4pPr>
            <a:lvl5pPr lvl="4" algn="ctr">
              <a:lnSpc>
                <a:spcPct val="100000"/>
              </a:lnSpc>
              <a:spcBef>
                <a:spcPts val="0"/>
              </a:spcBef>
              <a:spcAft>
                <a:spcPts val="0"/>
              </a:spcAft>
              <a:buClr>
                <a:srgbClr val="FFFFFF"/>
              </a:buClr>
              <a:buSzPts val="1000"/>
              <a:buNone/>
              <a:defRPr sz="1333">
                <a:solidFill>
                  <a:srgbClr val="FFFFFF"/>
                </a:solidFill>
              </a:defRPr>
            </a:lvl5pPr>
            <a:lvl6pPr lvl="5" algn="ctr">
              <a:lnSpc>
                <a:spcPct val="100000"/>
              </a:lnSpc>
              <a:spcBef>
                <a:spcPts val="0"/>
              </a:spcBef>
              <a:spcAft>
                <a:spcPts val="0"/>
              </a:spcAft>
              <a:buClr>
                <a:srgbClr val="FFFFFF"/>
              </a:buClr>
              <a:buSzPts val="1000"/>
              <a:buNone/>
              <a:defRPr sz="1333">
                <a:solidFill>
                  <a:srgbClr val="FFFFFF"/>
                </a:solidFill>
              </a:defRPr>
            </a:lvl6pPr>
            <a:lvl7pPr lvl="6" algn="ctr">
              <a:lnSpc>
                <a:spcPct val="100000"/>
              </a:lnSpc>
              <a:spcBef>
                <a:spcPts val="0"/>
              </a:spcBef>
              <a:spcAft>
                <a:spcPts val="0"/>
              </a:spcAft>
              <a:buClr>
                <a:srgbClr val="FFFFFF"/>
              </a:buClr>
              <a:buSzPts val="1000"/>
              <a:buNone/>
              <a:defRPr sz="1333">
                <a:solidFill>
                  <a:srgbClr val="FFFFFF"/>
                </a:solidFill>
              </a:defRPr>
            </a:lvl7pPr>
            <a:lvl8pPr lvl="7" algn="ctr">
              <a:lnSpc>
                <a:spcPct val="100000"/>
              </a:lnSpc>
              <a:spcBef>
                <a:spcPts val="0"/>
              </a:spcBef>
              <a:spcAft>
                <a:spcPts val="0"/>
              </a:spcAft>
              <a:buClr>
                <a:srgbClr val="FFFFFF"/>
              </a:buClr>
              <a:buSzPts val="1000"/>
              <a:buNone/>
              <a:defRPr sz="1333">
                <a:solidFill>
                  <a:srgbClr val="FFFFFF"/>
                </a:solidFill>
              </a:defRPr>
            </a:lvl8pPr>
            <a:lvl9pPr lvl="8" algn="ctr">
              <a:lnSpc>
                <a:spcPct val="100000"/>
              </a:lnSpc>
              <a:spcBef>
                <a:spcPts val="0"/>
              </a:spcBef>
              <a:spcAft>
                <a:spcPts val="0"/>
              </a:spcAft>
              <a:buClr>
                <a:srgbClr val="FFFFFF"/>
              </a:buClr>
              <a:buSzPts val="1000"/>
              <a:buNone/>
              <a:defRPr sz="1333">
                <a:solidFill>
                  <a:srgbClr val="FFFFFF"/>
                </a:solidFill>
              </a:defRPr>
            </a:lvl9pPr>
          </a:lstStyle>
          <a:p/>
        </p:txBody>
      </p:sp>
      <p:sp>
        <p:nvSpPr>
          <p:cNvPr id="36" name="Google Shape;36;p37"/>
          <p:cNvSpPr txBox="1"/>
          <p:nvPr>
            <p:ph type="ctrTitle"/>
          </p:nvPr>
        </p:nvSpPr>
        <p:spPr>
          <a:xfrm>
            <a:off x="910729" y="1741361"/>
            <a:ext cx="3586400" cy="148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2400"/>
              <a:buNone/>
              <a:defRPr sz="4267">
                <a:solidFill>
                  <a:srgbClr val="FFFFFF"/>
                </a:solidFill>
                <a:latin typeface="Roboto Condensed"/>
                <a:ea typeface="Roboto Condensed"/>
                <a:cs typeface="Roboto Condensed"/>
                <a:sym typeface="Roboto Condensed"/>
              </a:defRPr>
            </a:lvl1pPr>
            <a:lvl2pPr lvl="1" algn="ctr">
              <a:lnSpc>
                <a:spcPct val="100000"/>
              </a:lnSpc>
              <a:spcBef>
                <a:spcPts val="0"/>
              </a:spcBef>
              <a:spcAft>
                <a:spcPts val="0"/>
              </a:spcAft>
              <a:buClr>
                <a:srgbClr val="FFFFFF"/>
              </a:buClr>
              <a:buSzPts val="1600"/>
              <a:buNone/>
              <a:defRPr sz="2133">
                <a:solidFill>
                  <a:srgbClr val="FFFFFF"/>
                </a:solidFill>
              </a:defRPr>
            </a:lvl2pPr>
            <a:lvl3pPr lvl="2" algn="ctr">
              <a:lnSpc>
                <a:spcPct val="100000"/>
              </a:lnSpc>
              <a:spcBef>
                <a:spcPts val="0"/>
              </a:spcBef>
              <a:spcAft>
                <a:spcPts val="0"/>
              </a:spcAft>
              <a:buClr>
                <a:srgbClr val="FFFFFF"/>
              </a:buClr>
              <a:buSzPts val="1600"/>
              <a:buNone/>
              <a:defRPr sz="2133">
                <a:solidFill>
                  <a:srgbClr val="FFFFFF"/>
                </a:solidFill>
              </a:defRPr>
            </a:lvl3pPr>
            <a:lvl4pPr lvl="3" algn="ctr">
              <a:lnSpc>
                <a:spcPct val="100000"/>
              </a:lnSpc>
              <a:spcBef>
                <a:spcPts val="0"/>
              </a:spcBef>
              <a:spcAft>
                <a:spcPts val="0"/>
              </a:spcAft>
              <a:buClr>
                <a:srgbClr val="FFFFFF"/>
              </a:buClr>
              <a:buSzPts val="1600"/>
              <a:buNone/>
              <a:defRPr sz="2133">
                <a:solidFill>
                  <a:srgbClr val="FFFFFF"/>
                </a:solidFill>
              </a:defRPr>
            </a:lvl4pPr>
            <a:lvl5pPr lvl="4" algn="ctr">
              <a:lnSpc>
                <a:spcPct val="100000"/>
              </a:lnSpc>
              <a:spcBef>
                <a:spcPts val="0"/>
              </a:spcBef>
              <a:spcAft>
                <a:spcPts val="0"/>
              </a:spcAft>
              <a:buClr>
                <a:srgbClr val="FFFFFF"/>
              </a:buClr>
              <a:buSzPts val="1600"/>
              <a:buNone/>
              <a:defRPr sz="2133">
                <a:solidFill>
                  <a:srgbClr val="FFFFFF"/>
                </a:solidFill>
              </a:defRPr>
            </a:lvl5pPr>
            <a:lvl6pPr lvl="5" algn="ctr">
              <a:lnSpc>
                <a:spcPct val="100000"/>
              </a:lnSpc>
              <a:spcBef>
                <a:spcPts val="0"/>
              </a:spcBef>
              <a:spcAft>
                <a:spcPts val="0"/>
              </a:spcAft>
              <a:buClr>
                <a:srgbClr val="FFFFFF"/>
              </a:buClr>
              <a:buSzPts val="1600"/>
              <a:buNone/>
              <a:defRPr sz="2133">
                <a:solidFill>
                  <a:srgbClr val="FFFFFF"/>
                </a:solidFill>
              </a:defRPr>
            </a:lvl6pPr>
            <a:lvl7pPr lvl="6" algn="ctr">
              <a:lnSpc>
                <a:spcPct val="100000"/>
              </a:lnSpc>
              <a:spcBef>
                <a:spcPts val="0"/>
              </a:spcBef>
              <a:spcAft>
                <a:spcPts val="0"/>
              </a:spcAft>
              <a:buClr>
                <a:srgbClr val="FFFFFF"/>
              </a:buClr>
              <a:buSzPts val="1600"/>
              <a:buNone/>
              <a:defRPr sz="2133">
                <a:solidFill>
                  <a:srgbClr val="FFFFFF"/>
                </a:solidFill>
              </a:defRPr>
            </a:lvl7pPr>
            <a:lvl8pPr lvl="7" algn="ctr">
              <a:lnSpc>
                <a:spcPct val="100000"/>
              </a:lnSpc>
              <a:spcBef>
                <a:spcPts val="0"/>
              </a:spcBef>
              <a:spcAft>
                <a:spcPts val="0"/>
              </a:spcAft>
              <a:buClr>
                <a:srgbClr val="FFFFFF"/>
              </a:buClr>
              <a:buSzPts val="1600"/>
              <a:buNone/>
              <a:defRPr sz="2133">
                <a:solidFill>
                  <a:srgbClr val="FFFFFF"/>
                </a:solidFill>
              </a:defRPr>
            </a:lvl8pPr>
            <a:lvl9pPr lvl="8" algn="ctr">
              <a:lnSpc>
                <a:spcPct val="100000"/>
              </a:lnSpc>
              <a:spcBef>
                <a:spcPts val="0"/>
              </a:spcBef>
              <a:spcAft>
                <a:spcPts val="0"/>
              </a:spcAft>
              <a:buClr>
                <a:srgbClr val="FFFFFF"/>
              </a:buClr>
              <a:buSzPts val="1600"/>
              <a:buNone/>
              <a:defRPr sz="2133">
                <a:solidFill>
                  <a:srgbClr val="FFFFFF"/>
                </a:solidFill>
              </a:defRPr>
            </a:lvl9pPr>
          </a:lstStyle>
          <a:p/>
        </p:txBody>
      </p:sp>
      <p:sp>
        <p:nvSpPr>
          <p:cNvPr id="37" name="Google Shape;37;p37"/>
          <p:cNvSpPr txBox="1"/>
          <p:nvPr>
            <p:ph idx="12" type="sldNum"/>
          </p:nvPr>
        </p:nvSpPr>
        <p:spPr>
          <a:xfrm>
            <a:off x="11337773" y="6287035"/>
            <a:ext cx="731600" cy="3680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US"/>
              <a:t>‹#›</a:t>
            </a:fld>
            <a:endParaRPr/>
          </a:p>
        </p:txBody>
      </p:sp>
      <p:pic>
        <p:nvPicPr>
          <p:cNvPr id="38" name="Google Shape;38;p37"/>
          <p:cNvPicPr preferRelativeResize="0"/>
          <p:nvPr/>
        </p:nvPicPr>
        <p:blipFill rotWithShape="1">
          <a:blip r:embed="rId3">
            <a:alphaModFix/>
          </a:blip>
          <a:srcRect b="29408" l="0" r="0" t="29404"/>
          <a:stretch/>
        </p:blipFill>
        <p:spPr>
          <a:xfrm>
            <a:off x="-320725" y="733163"/>
            <a:ext cx="2987180" cy="5820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1_TITLE + TEXT 5">
    <p:spTree>
      <p:nvGrpSpPr>
        <p:cNvPr id="39" name="Shape 39"/>
        <p:cNvGrpSpPr/>
        <p:nvPr/>
      </p:nvGrpSpPr>
      <p:grpSpPr>
        <a:xfrm>
          <a:off x="0" y="0"/>
          <a:ext cx="0" cy="0"/>
          <a:chOff x="0" y="0"/>
          <a:chExt cx="0" cy="0"/>
        </a:xfrm>
      </p:grpSpPr>
      <p:pic>
        <p:nvPicPr>
          <p:cNvPr id="40" name="Google Shape;40;p36"/>
          <p:cNvPicPr preferRelativeResize="0"/>
          <p:nvPr/>
        </p:nvPicPr>
        <p:blipFill rotWithShape="1">
          <a:blip r:embed="rId2">
            <a:alphaModFix/>
          </a:blip>
          <a:srcRect b="0" l="0" r="0" t="0"/>
          <a:stretch/>
        </p:blipFill>
        <p:spPr>
          <a:xfrm>
            <a:off x="0" y="-10901"/>
            <a:ext cx="4760686" cy="6868872"/>
          </a:xfrm>
          <a:prstGeom prst="rect">
            <a:avLst/>
          </a:prstGeom>
          <a:noFill/>
          <a:ln>
            <a:noFill/>
          </a:ln>
        </p:spPr>
      </p:pic>
      <p:sp>
        <p:nvSpPr>
          <p:cNvPr id="41" name="Google Shape;41;p36"/>
          <p:cNvSpPr/>
          <p:nvPr/>
        </p:nvSpPr>
        <p:spPr>
          <a:xfrm>
            <a:off x="1" y="0"/>
            <a:ext cx="4760685" cy="6857971"/>
          </a:xfrm>
          <a:prstGeom prst="rect">
            <a:avLst/>
          </a:prstGeom>
          <a:solidFill>
            <a:srgbClr val="0C0C0C">
              <a:alpha val="82745"/>
            </a:srgbClr>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42" name="Google Shape;42;p36"/>
          <p:cNvSpPr txBox="1"/>
          <p:nvPr>
            <p:ph idx="12" type="sldNum"/>
          </p:nvPr>
        </p:nvSpPr>
        <p:spPr>
          <a:xfrm>
            <a:off x="11337773" y="6287035"/>
            <a:ext cx="731600" cy="3680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US"/>
              <a:t>‹#›</a:t>
            </a:fld>
            <a:endParaRPr/>
          </a:p>
        </p:txBody>
      </p:sp>
      <p:pic>
        <p:nvPicPr>
          <p:cNvPr id="43" name="Google Shape;43;p36"/>
          <p:cNvPicPr preferRelativeResize="0"/>
          <p:nvPr/>
        </p:nvPicPr>
        <p:blipFill rotWithShape="1">
          <a:blip r:embed="rId3">
            <a:alphaModFix/>
          </a:blip>
          <a:srcRect b="29408" l="0" r="0" t="29404"/>
          <a:stretch/>
        </p:blipFill>
        <p:spPr>
          <a:xfrm>
            <a:off x="-320725" y="733163"/>
            <a:ext cx="2987180" cy="582000"/>
          </a:xfrm>
          <a:prstGeom prst="rect">
            <a:avLst/>
          </a:prstGeom>
          <a:noFill/>
          <a:ln>
            <a:noFill/>
          </a:ln>
        </p:spPr>
      </p:pic>
    </p:spTree>
  </p:cSld>
  <p:clrMapOvr>
    <a:masterClrMapping/>
  </p:clrMapOvr>
  <mc:AlternateContent>
    <mc:Choice Requires="p14">
      <p:transition spd="slow" p14:dur="700">
        <p:fade thruBlk="1"/>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1_TITLE + TEXT 7">
    <p:spTree>
      <p:nvGrpSpPr>
        <p:cNvPr id="44" name="Shape 44"/>
        <p:cNvGrpSpPr/>
        <p:nvPr/>
      </p:nvGrpSpPr>
      <p:grpSpPr>
        <a:xfrm>
          <a:off x="0" y="0"/>
          <a:ext cx="0" cy="0"/>
          <a:chOff x="0" y="0"/>
          <a:chExt cx="0" cy="0"/>
        </a:xfrm>
      </p:grpSpPr>
      <p:pic>
        <p:nvPicPr>
          <p:cNvPr id="45" name="Google Shape;45;p38"/>
          <p:cNvPicPr preferRelativeResize="0"/>
          <p:nvPr/>
        </p:nvPicPr>
        <p:blipFill rotWithShape="1">
          <a:blip r:embed="rId2">
            <a:alphaModFix/>
          </a:blip>
          <a:srcRect b="0" l="0" r="0" t="0"/>
          <a:stretch/>
        </p:blipFill>
        <p:spPr>
          <a:xfrm>
            <a:off x="0" y="-17154"/>
            <a:ext cx="5657850" cy="6860420"/>
          </a:xfrm>
          <a:prstGeom prst="rect">
            <a:avLst/>
          </a:prstGeom>
          <a:noFill/>
          <a:ln>
            <a:noFill/>
          </a:ln>
        </p:spPr>
      </p:pic>
      <p:sp>
        <p:nvSpPr>
          <p:cNvPr id="46" name="Google Shape;46;p38"/>
          <p:cNvSpPr/>
          <p:nvPr/>
        </p:nvSpPr>
        <p:spPr>
          <a:xfrm flipH="1" rot="10800000">
            <a:off x="0" y="-23636"/>
            <a:ext cx="5657850" cy="6884400"/>
          </a:xfrm>
          <a:prstGeom prst="rect">
            <a:avLst/>
          </a:prstGeom>
          <a:solidFill>
            <a:srgbClr val="0C0C0C">
              <a:alpha val="83137"/>
            </a:srgbClr>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47" name="Google Shape;47;p38"/>
          <p:cNvSpPr txBox="1"/>
          <p:nvPr>
            <p:ph idx="1" type="subTitle"/>
          </p:nvPr>
        </p:nvSpPr>
        <p:spPr>
          <a:xfrm>
            <a:off x="6210299" y="2878667"/>
            <a:ext cx="5599693" cy="340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200"/>
              <a:buNone/>
              <a:defRPr>
                <a:solidFill>
                  <a:srgbClr val="262626"/>
                </a:solidFill>
                <a:latin typeface="Roboto Condensed"/>
                <a:ea typeface="Roboto Condensed"/>
                <a:cs typeface="Roboto Condensed"/>
                <a:sym typeface="Roboto Condensed"/>
              </a:defRPr>
            </a:lvl1pPr>
            <a:lvl2pPr lvl="1" algn="ctr">
              <a:lnSpc>
                <a:spcPct val="100000"/>
              </a:lnSpc>
              <a:spcBef>
                <a:spcPts val="0"/>
              </a:spcBef>
              <a:spcAft>
                <a:spcPts val="0"/>
              </a:spcAft>
              <a:buClr>
                <a:srgbClr val="FFFFFF"/>
              </a:buClr>
              <a:buSzPts val="1000"/>
              <a:buNone/>
              <a:defRPr sz="1333">
                <a:solidFill>
                  <a:srgbClr val="FFFFFF"/>
                </a:solidFill>
              </a:defRPr>
            </a:lvl2pPr>
            <a:lvl3pPr lvl="2" algn="ctr">
              <a:lnSpc>
                <a:spcPct val="100000"/>
              </a:lnSpc>
              <a:spcBef>
                <a:spcPts val="0"/>
              </a:spcBef>
              <a:spcAft>
                <a:spcPts val="0"/>
              </a:spcAft>
              <a:buClr>
                <a:srgbClr val="FFFFFF"/>
              </a:buClr>
              <a:buSzPts val="1000"/>
              <a:buNone/>
              <a:defRPr sz="1333">
                <a:solidFill>
                  <a:srgbClr val="FFFFFF"/>
                </a:solidFill>
              </a:defRPr>
            </a:lvl3pPr>
            <a:lvl4pPr lvl="3" algn="ctr">
              <a:lnSpc>
                <a:spcPct val="100000"/>
              </a:lnSpc>
              <a:spcBef>
                <a:spcPts val="0"/>
              </a:spcBef>
              <a:spcAft>
                <a:spcPts val="0"/>
              </a:spcAft>
              <a:buClr>
                <a:srgbClr val="FFFFFF"/>
              </a:buClr>
              <a:buSzPts val="1000"/>
              <a:buNone/>
              <a:defRPr sz="1333">
                <a:solidFill>
                  <a:srgbClr val="FFFFFF"/>
                </a:solidFill>
              </a:defRPr>
            </a:lvl4pPr>
            <a:lvl5pPr lvl="4" algn="ctr">
              <a:lnSpc>
                <a:spcPct val="100000"/>
              </a:lnSpc>
              <a:spcBef>
                <a:spcPts val="0"/>
              </a:spcBef>
              <a:spcAft>
                <a:spcPts val="0"/>
              </a:spcAft>
              <a:buClr>
                <a:srgbClr val="FFFFFF"/>
              </a:buClr>
              <a:buSzPts val="1000"/>
              <a:buNone/>
              <a:defRPr sz="1333">
                <a:solidFill>
                  <a:srgbClr val="FFFFFF"/>
                </a:solidFill>
              </a:defRPr>
            </a:lvl5pPr>
            <a:lvl6pPr lvl="5" algn="ctr">
              <a:lnSpc>
                <a:spcPct val="100000"/>
              </a:lnSpc>
              <a:spcBef>
                <a:spcPts val="0"/>
              </a:spcBef>
              <a:spcAft>
                <a:spcPts val="0"/>
              </a:spcAft>
              <a:buClr>
                <a:srgbClr val="FFFFFF"/>
              </a:buClr>
              <a:buSzPts val="1000"/>
              <a:buNone/>
              <a:defRPr sz="1333">
                <a:solidFill>
                  <a:srgbClr val="FFFFFF"/>
                </a:solidFill>
              </a:defRPr>
            </a:lvl6pPr>
            <a:lvl7pPr lvl="6" algn="ctr">
              <a:lnSpc>
                <a:spcPct val="100000"/>
              </a:lnSpc>
              <a:spcBef>
                <a:spcPts val="0"/>
              </a:spcBef>
              <a:spcAft>
                <a:spcPts val="0"/>
              </a:spcAft>
              <a:buClr>
                <a:srgbClr val="FFFFFF"/>
              </a:buClr>
              <a:buSzPts val="1000"/>
              <a:buNone/>
              <a:defRPr sz="1333">
                <a:solidFill>
                  <a:srgbClr val="FFFFFF"/>
                </a:solidFill>
              </a:defRPr>
            </a:lvl7pPr>
            <a:lvl8pPr lvl="7" algn="ctr">
              <a:lnSpc>
                <a:spcPct val="100000"/>
              </a:lnSpc>
              <a:spcBef>
                <a:spcPts val="0"/>
              </a:spcBef>
              <a:spcAft>
                <a:spcPts val="0"/>
              </a:spcAft>
              <a:buClr>
                <a:srgbClr val="FFFFFF"/>
              </a:buClr>
              <a:buSzPts val="1000"/>
              <a:buNone/>
              <a:defRPr sz="1333">
                <a:solidFill>
                  <a:srgbClr val="FFFFFF"/>
                </a:solidFill>
              </a:defRPr>
            </a:lvl8pPr>
            <a:lvl9pPr lvl="8" algn="ctr">
              <a:lnSpc>
                <a:spcPct val="100000"/>
              </a:lnSpc>
              <a:spcBef>
                <a:spcPts val="0"/>
              </a:spcBef>
              <a:spcAft>
                <a:spcPts val="0"/>
              </a:spcAft>
              <a:buClr>
                <a:srgbClr val="FFFFFF"/>
              </a:buClr>
              <a:buSzPts val="1000"/>
              <a:buNone/>
              <a:defRPr sz="1333">
                <a:solidFill>
                  <a:srgbClr val="FFFFFF"/>
                </a:solidFill>
              </a:defRPr>
            </a:lvl9pPr>
          </a:lstStyle>
          <a:p/>
        </p:txBody>
      </p:sp>
      <p:sp>
        <p:nvSpPr>
          <p:cNvPr id="48" name="Google Shape;48;p38"/>
          <p:cNvSpPr txBox="1"/>
          <p:nvPr>
            <p:ph type="ctrTitle"/>
          </p:nvPr>
        </p:nvSpPr>
        <p:spPr>
          <a:xfrm>
            <a:off x="910728" y="1741361"/>
            <a:ext cx="4423271" cy="148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2400"/>
              <a:buNone/>
              <a:defRPr sz="4267">
                <a:solidFill>
                  <a:srgbClr val="FFFFFF"/>
                </a:solidFill>
                <a:latin typeface="Roboto Condensed"/>
                <a:ea typeface="Roboto Condensed"/>
                <a:cs typeface="Roboto Condensed"/>
                <a:sym typeface="Roboto Condensed"/>
              </a:defRPr>
            </a:lvl1pPr>
            <a:lvl2pPr lvl="1" algn="ctr">
              <a:lnSpc>
                <a:spcPct val="100000"/>
              </a:lnSpc>
              <a:spcBef>
                <a:spcPts val="0"/>
              </a:spcBef>
              <a:spcAft>
                <a:spcPts val="0"/>
              </a:spcAft>
              <a:buClr>
                <a:srgbClr val="FFFFFF"/>
              </a:buClr>
              <a:buSzPts val="1600"/>
              <a:buNone/>
              <a:defRPr sz="2133">
                <a:solidFill>
                  <a:srgbClr val="FFFFFF"/>
                </a:solidFill>
              </a:defRPr>
            </a:lvl2pPr>
            <a:lvl3pPr lvl="2" algn="ctr">
              <a:lnSpc>
                <a:spcPct val="100000"/>
              </a:lnSpc>
              <a:spcBef>
                <a:spcPts val="0"/>
              </a:spcBef>
              <a:spcAft>
                <a:spcPts val="0"/>
              </a:spcAft>
              <a:buClr>
                <a:srgbClr val="FFFFFF"/>
              </a:buClr>
              <a:buSzPts val="1600"/>
              <a:buNone/>
              <a:defRPr sz="2133">
                <a:solidFill>
                  <a:srgbClr val="FFFFFF"/>
                </a:solidFill>
              </a:defRPr>
            </a:lvl3pPr>
            <a:lvl4pPr lvl="3" algn="ctr">
              <a:lnSpc>
                <a:spcPct val="100000"/>
              </a:lnSpc>
              <a:spcBef>
                <a:spcPts val="0"/>
              </a:spcBef>
              <a:spcAft>
                <a:spcPts val="0"/>
              </a:spcAft>
              <a:buClr>
                <a:srgbClr val="FFFFFF"/>
              </a:buClr>
              <a:buSzPts val="1600"/>
              <a:buNone/>
              <a:defRPr sz="2133">
                <a:solidFill>
                  <a:srgbClr val="FFFFFF"/>
                </a:solidFill>
              </a:defRPr>
            </a:lvl4pPr>
            <a:lvl5pPr lvl="4" algn="ctr">
              <a:lnSpc>
                <a:spcPct val="100000"/>
              </a:lnSpc>
              <a:spcBef>
                <a:spcPts val="0"/>
              </a:spcBef>
              <a:spcAft>
                <a:spcPts val="0"/>
              </a:spcAft>
              <a:buClr>
                <a:srgbClr val="FFFFFF"/>
              </a:buClr>
              <a:buSzPts val="1600"/>
              <a:buNone/>
              <a:defRPr sz="2133">
                <a:solidFill>
                  <a:srgbClr val="FFFFFF"/>
                </a:solidFill>
              </a:defRPr>
            </a:lvl5pPr>
            <a:lvl6pPr lvl="5" algn="ctr">
              <a:lnSpc>
                <a:spcPct val="100000"/>
              </a:lnSpc>
              <a:spcBef>
                <a:spcPts val="0"/>
              </a:spcBef>
              <a:spcAft>
                <a:spcPts val="0"/>
              </a:spcAft>
              <a:buClr>
                <a:srgbClr val="FFFFFF"/>
              </a:buClr>
              <a:buSzPts val="1600"/>
              <a:buNone/>
              <a:defRPr sz="2133">
                <a:solidFill>
                  <a:srgbClr val="FFFFFF"/>
                </a:solidFill>
              </a:defRPr>
            </a:lvl6pPr>
            <a:lvl7pPr lvl="6" algn="ctr">
              <a:lnSpc>
                <a:spcPct val="100000"/>
              </a:lnSpc>
              <a:spcBef>
                <a:spcPts val="0"/>
              </a:spcBef>
              <a:spcAft>
                <a:spcPts val="0"/>
              </a:spcAft>
              <a:buClr>
                <a:srgbClr val="FFFFFF"/>
              </a:buClr>
              <a:buSzPts val="1600"/>
              <a:buNone/>
              <a:defRPr sz="2133">
                <a:solidFill>
                  <a:srgbClr val="FFFFFF"/>
                </a:solidFill>
              </a:defRPr>
            </a:lvl7pPr>
            <a:lvl8pPr lvl="7" algn="ctr">
              <a:lnSpc>
                <a:spcPct val="100000"/>
              </a:lnSpc>
              <a:spcBef>
                <a:spcPts val="0"/>
              </a:spcBef>
              <a:spcAft>
                <a:spcPts val="0"/>
              </a:spcAft>
              <a:buClr>
                <a:srgbClr val="FFFFFF"/>
              </a:buClr>
              <a:buSzPts val="1600"/>
              <a:buNone/>
              <a:defRPr sz="2133">
                <a:solidFill>
                  <a:srgbClr val="FFFFFF"/>
                </a:solidFill>
              </a:defRPr>
            </a:lvl8pPr>
            <a:lvl9pPr lvl="8" algn="ctr">
              <a:lnSpc>
                <a:spcPct val="100000"/>
              </a:lnSpc>
              <a:spcBef>
                <a:spcPts val="0"/>
              </a:spcBef>
              <a:spcAft>
                <a:spcPts val="0"/>
              </a:spcAft>
              <a:buClr>
                <a:srgbClr val="FFFFFF"/>
              </a:buClr>
              <a:buSzPts val="1600"/>
              <a:buNone/>
              <a:defRPr sz="2133">
                <a:solidFill>
                  <a:srgbClr val="FFFFFF"/>
                </a:solidFill>
              </a:defRPr>
            </a:lvl9pPr>
          </a:lstStyle>
          <a:p/>
        </p:txBody>
      </p:sp>
      <p:sp>
        <p:nvSpPr>
          <p:cNvPr id="49" name="Google Shape;49;p38"/>
          <p:cNvSpPr txBox="1"/>
          <p:nvPr>
            <p:ph idx="12" type="sldNum"/>
          </p:nvPr>
        </p:nvSpPr>
        <p:spPr>
          <a:xfrm>
            <a:off x="11337773" y="6287035"/>
            <a:ext cx="731600" cy="3680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US"/>
              <a:t>‹#›</a:t>
            </a:fld>
            <a:endParaRPr/>
          </a:p>
        </p:txBody>
      </p:sp>
      <p:pic>
        <p:nvPicPr>
          <p:cNvPr id="50" name="Google Shape;50;p38"/>
          <p:cNvPicPr preferRelativeResize="0"/>
          <p:nvPr/>
        </p:nvPicPr>
        <p:blipFill rotWithShape="1">
          <a:blip r:embed="rId3">
            <a:alphaModFix/>
          </a:blip>
          <a:srcRect b="29408" l="0" r="0" t="29404"/>
          <a:stretch/>
        </p:blipFill>
        <p:spPr>
          <a:xfrm>
            <a:off x="-320725" y="733163"/>
            <a:ext cx="2987180" cy="5820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1_TITLE + TEXT 5 3">
    <p:spTree>
      <p:nvGrpSpPr>
        <p:cNvPr id="51" name="Shape 51"/>
        <p:cNvGrpSpPr/>
        <p:nvPr/>
      </p:nvGrpSpPr>
      <p:grpSpPr>
        <a:xfrm>
          <a:off x="0" y="0"/>
          <a:ext cx="0" cy="0"/>
          <a:chOff x="0" y="0"/>
          <a:chExt cx="0" cy="0"/>
        </a:xfrm>
      </p:grpSpPr>
      <p:pic>
        <p:nvPicPr>
          <p:cNvPr id="52" name="Google Shape;52;p39"/>
          <p:cNvPicPr preferRelativeResize="0"/>
          <p:nvPr/>
        </p:nvPicPr>
        <p:blipFill rotWithShape="1">
          <a:blip r:embed="rId2">
            <a:alphaModFix/>
          </a:blip>
          <a:srcRect b="0" l="0" r="0" t="0"/>
          <a:stretch/>
        </p:blipFill>
        <p:spPr>
          <a:xfrm>
            <a:off x="0" y="0"/>
            <a:ext cx="12191200" cy="3556000"/>
          </a:xfrm>
          <a:prstGeom prst="rect">
            <a:avLst/>
          </a:prstGeom>
          <a:noFill/>
          <a:ln>
            <a:noFill/>
          </a:ln>
        </p:spPr>
      </p:pic>
      <p:sp>
        <p:nvSpPr>
          <p:cNvPr id="53" name="Google Shape;53;p39"/>
          <p:cNvSpPr/>
          <p:nvPr/>
        </p:nvSpPr>
        <p:spPr>
          <a:xfrm flipH="1" rot="10800000">
            <a:off x="0" y="-12"/>
            <a:ext cx="12191199" cy="3556011"/>
          </a:xfrm>
          <a:prstGeom prst="rect">
            <a:avLst/>
          </a:prstGeom>
          <a:solidFill>
            <a:srgbClr val="161616">
              <a:alpha val="74901"/>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7" u="none" cap="none" strike="noStrike">
              <a:solidFill>
                <a:srgbClr val="000000"/>
              </a:solidFill>
              <a:latin typeface="Roboto Condensed"/>
              <a:ea typeface="Roboto Condensed"/>
              <a:cs typeface="Roboto Condensed"/>
              <a:sym typeface="Roboto Condensed"/>
            </a:endParaRPr>
          </a:p>
        </p:txBody>
      </p:sp>
      <p:sp>
        <p:nvSpPr>
          <p:cNvPr id="54" name="Google Shape;54;p39"/>
          <p:cNvSpPr txBox="1"/>
          <p:nvPr>
            <p:ph idx="1" type="subTitle"/>
          </p:nvPr>
        </p:nvSpPr>
        <p:spPr>
          <a:xfrm>
            <a:off x="743269" y="2827024"/>
            <a:ext cx="10977600" cy="346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200"/>
              <a:buNone/>
              <a:defRPr>
                <a:solidFill>
                  <a:schemeClr val="lt1"/>
                </a:solidFill>
                <a:latin typeface="Roboto Condensed"/>
                <a:ea typeface="Roboto Condensed"/>
                <a:cs typeface="Roboto Condensed"/>
                <a:sym typeface="Roboto Condensed"/>
              </a:defRPr>
            </a:lvl1pPr>
            <a:lvl2pPr lvl="1" algn="ctr">
              <a:lnSpc>
                <a:spcPct val="100000"/>
              </a:lnSpc>
              <a:spcBef>
                <a:spcPts val="0"/>
              </a:spcBef>
              <a:spcAft>
                <a:spcPts val="0"/>
              </a:spcAft>
              <a:buClr>
                <a:srgbClr val="FFFFFF"/>
              </a:buClr>
              <a:buSzPts val="1000"/>
              <a:buNone/>
              <a:defRPr sz="1333">
                <a:solidFill>
                  <a:srgbClr val="FFFFFF"/>
                </a:solidFill>
              </a:defRPr>
            </a:lvl2pPr>
            <a:lvl3pPr lvl="2" algn="ctr">
              <a:lnSpc>
                <a:spcPct val="100000"/>
              </a:lnSpc>
              <a:spcBef>
                <a:spcPts val="0"/>
              </a:spcBef>
              <a:spcAft>
                <a:spcPts val="0"/>
              </a:spcAft>
              <a:buClr>
                <a:srgbClr val="FFFFFF"/>
              </a:buClr>
              <a:buSzPts val="1000"/>
              <a:buNone/>
              <a:defRPr sz="1333">
                <a:solidFill>
                  <a:srgbClr val="FFFFFF"/>
                </a:solidFill>
              </a:defRPr>
            </a:lvl3pPr>
            <a:lvl4pPr lvl="3" algn="ctr">
              <a:lnSpc>
                <a:spcPct val="100000"/>
              </a:lnSpc>
              <a:spcBef>
                <a:spcPts val="0"/>
              </a:spcBef>
              <a:spcAft>
                <a:spcPts val="0"/>
              </a:spcAft>
              <a:buClr>
                <a:srgbClr val="FFFFFF"/>
              </a:buClr>
              <a:buSzPts val="1000"/>
              <a:buNone/>
              <a:defRPr sz="1333">
                <a:solidFill>
                  <a:srgbClr val="FFFFFF"/>
                </a:solidFill>
              </a:defRPr>
            </a:lvl4pPr>
            <a:lvl5pPr lvl="4" algn="ctr">
              <a:lnSpc>
                <a:spcPct val="100000"/>
              </a:lnSpc>
              <a:spcBef>
                <a:spcPts val="0"/>
              </a:spcBef>
              <a:spcAft>
                <a:spcPts val="0"/>
              </a:spcAft>
              <a:buClr>
                <a:srgbClr val="FFFFFF"/>
              </a:buClr>
              <a:buSzPts val="1000"/>
              <a:buNone/>
              <a:defRPr sz="1333">
                <a:solidFill>
                  <a:srgbClr val="FFFFFF"/>
                </a:solidFill>
              </a:defRPr>
            </a:lvl5pPr>
            <a:lvl6pPr lvl="5" algn="ctr">
              <a:lnSpc>
                <a:spcPct val="100000"/>
              </a:lnSpc>
              <a:spcBef>
                <a:spcPts val="0"/>
              </a:spcBef>
              <a:spcAft>
                <a:spcPts val="0"/>
              </a:spcAft>
              <a:buClr>
                <a:srgbClr val="FFFFFF"/>
              </a:buClr>
              <a:buSzPts val="1000"/>
              <a:buNone/>
              <a:defRPr sz="1333">
                <a:solidFill>
                  <a:srgbClr val="FFFFFF"/>
                </a:solidFill>
              </a:defRPr>
            </a:lvl6pPr>
            <a:lvl7pPr lvl="6" algn="ctr">
              <a:lnSpc>
                <a:spcPct val="100000"/>
              </a:lnSpc>
              <a:spcBef>
                <a:spcPts val="0"/>
              </a:spcBef>
              <a:spcAft>
                <a:spcPts val="0"/>
              </a:spcAft>
              <a:buClr>
                <a:srgbClr val="FFFFFF"/>
              </a:buClr>
              <a:buSzPts val="1000"/>
              <a:buNone/>
              <a:defRPr sz="1333">
                <a:solidFill>
                  <a:srgbClr val="FFFFFF"/>
                </a:solidFill>
              </a:defRPr>
            </a:lvl7pPr>
            <a:lvl8pPr lvl="7" algn="ctr">
              <a:lnSpc>
                <a:spcPct val="100000"/>
              </a:lnSpc>
              <a:spcBef>
                <a:spcPts val="0"/>
              </a:spcBef>
              <a:spcAft>
                <a:spcPts val="0"/>
              </a:spcAft>
              <a:buClr>
                <a:srgbClr val="FFFFFF"/>
              </a:buClr>
              <a:buSzPts val="1000"/>
              <a:buNone/>
              <a:defRPr sz="1333">
                <a:solidFill>
                  <a:srgbClr val="FFFFFF"/>
                </a:solidFill>
              </a:defRPr>
            </a:lvl8pPr>
            <a:lvl9pPr lvl="8" algn="ctr">
              <a:lnSpc>
                <a:spcPct val="100000"/>
              </a:lnSpc>
              <a:spcBef>
                <a:spcPts val="0"/>
              </a:spcBef>
              <a:spcAft>
                <a:spcPts val="0"/>
              </a:spcAft>
              <a:buClr>
                <a:srgbClr val="FFFFFF"/>
              </a:buClr>
              <a:buSzPts val="1000"/>
              <a:buNone/>
              <a:defRPr sz="1333">
                <a:solidFill>
                  <a:srgbClr val="FFFFFF"/>
                </a:solidFill>
              </a:defRPr>
            </a:lvl9pPr>
          </a:lstStyle>
          <a:p/>
        </p:txBody>
      </p:sp>
      <p:sp>
        <p:nvSpPr>
          <p:cNvPr id="55" name="Google Shape;55;p39"/>
          <p:cNvSpPr txBox="1"/>
          <p:nvPr>
            <p:ph type="ctrTitle"/>
          </p:nvPr>
        </p:nvSpPr>
        <p:spPr>
          <a:xfrm>
            <a:off x="910729" y="1616669"/>
            <a:ext cx="8773600" cy="1057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2400"/>
              <a:buNone/>
              <a:defRPr sz="4267">
                <a:solidFill>
                  <a:srgbClr val="FFFFFF"/>
                </a:solidFill>
                <a:latin typeface="Roboto Condensed"/>
                <a:ea typeface="Roboto Condensed"/>
                <a:cs typeface="Roboto Condensed"/>
                <a:sym typeface="Roboto Condensed"/>
              </a:defRPr>
            </a:lvl1pPr>
            <a:lvl2pPr lvl="1" algn="ctr">
              <a:lnSpc>
                <a:spcPct val="100000"/>
              </a:lnSpc>
              <a:spcBef>
                <a:spcPts val="0"/>
              </a:spcBef>
              <a:spcAft>
                <a:spcPts val="0"/>
              </a:spcAft>
              <a:buClr>
                <a:srgbClr val="FFFFFF"/>
              </a:buClr>
              <a:buSzPts val="1600"/>
              <a:buNone/>
              <a:defRPr sz="2133">
                <a:solidFill>
                  <a:srgbClr val="FFFFFF"/>
                </a:solidFill>
              </a:defRPr>
            </a:lvl2pPr>
            <a:lvl3pPr lvl="2" algn="ctr">
              <a:lnSpc>
                <a:spcPct val="100000"/>
              </a:lnSpc>
              <a:spcBef>
                <a:spcPts val="0"/>
              </a:spcBef>
              <a:spcAft>
                <a:spcPts val="0"/>
              </a:spcAft>
              <a:buClr>
                <a:srgbClr val="FFFFFF"/>
              </a:buClr>
              <a:buSzPts val="1600"/>
              <a:buNone/>
              <a:defRPr sz="2133">
                <a:solidFill>
                  <a:srgbClr val="FFFFFF"/>
                </a:solidFill>
              </a:defRPr>
            </a:lvl3pPr>
            <a:lvl4pPr lvl="3" algn="ctr">
              <a:lnSpc>
                <a:spcPct val="100000"/>
              </a:lnSpc>
              <a:spcBef>
                <a:spcPts val="0"/>
              </a:spcBef>
              <a:spcAft>
                <a:spcPts val="0"/>
              </a:spcAft>
              <a:buClr>
                <a:srgbClr val="FFFFFF"/>
              </a:buClr>
              <a:buSzPts val="1600"/>
              <a:buNone/>
              <a:defRPr sz="2133">
                <a:solidFill>
                  <a:srgbClr val="FFFFFF"/>
                </a:solidFill>
              </a:defRPr>
            </a:lvl4pPr>
            <a:lvl5pPr lvl="4" algn="ctr">
              <a:lnSpc>
                <a:spcPct val="100000"/>
              </a:lnSpc>
              <a:spcBef>
                <a:spcPts val="0"/>
              </a:spcBef>
              <a:spcAft>
                <a:spcPts val="0"/>
              </a:spcAft>
              <a:buClr>
                <a:srgbClr val="FFFFFF"/>
              </a:buClr>
              <a:buSzPts val="1600"/>
              <a:buNone/>
              <a:defRPr sz="2133">
                <a:solidFill>
                  <a:srgbClr val="FFFFFF"/>
                </a:solidFill>
              </a:defRPr>
            </a:lvl5pPr>
            <a:lvl6pPr lvl="5" algn="ctr">
              <a:lnSpc>
                <a:spcPct val="100000"/>
              </a:lnSpc>
              <a:spcBef>
                <a:spcPts val="0"/>
              </a:spcBef>
              <a:spcAft>
                <a:spcPts val="0"/>
              </a:spcAft>
              <a:buClr>
                <a:srgbClr val="FFFFFF"/>
              </a:buClr>
              <a:buSzPts val="1600"/>
              <a:buNone/>
              <a:defRPr sz="2133">
                <a:solidFill>
                  <a:srgbClr val="FFFFFF"/>
                </a:solidFill>
              </a:defRPr>
            </a:lvl6pPr>
            <a:lvl7pPr lvl="6" algn="ctr">
              <a:lnSpc>
                <a:spcPct val="100000"/>
              </a:lnSpc>
              <a:spcBef>
                <a:spcPts val="0"/>
              </a:spcBef>
              <a:spcAft>
                <a:spcPts val="0"/>
              </a:spcAft>
              <a:buClr>
                <a:srgbClr val="FFFFFF"/>
              </a:buClr>
              <a:buSzPts val="1600"/>
              <a:buNone/>
              <a:defRPr sz="2133">
                <a:solidFill>
                  <a:srgbClr val="FFFFFF"/>
                </a:solidFill>
              </a:defRPr>
            </a:lvl7pPr>
            <a:lvl8pPr lvl="7" algn="ctr">
              <a:lnSpc>
                <a:spcPct val="100000"/>
              </a:lnSpc>
              <a:spcBef>
                <a:spcPts val="0"/>
              </a:spcBef>
              <a:spcAft>
                <a:spcPts val="0"/>
              </a:spcAft>
              <a:buClr>
                <a:srgbClr val="FFFFFF"/>
              </a:buClr>
              <a:buSzPts val="1600"/>
              <a:buNone/>
              <a:defRPr sz="2133">
                <a:solidFill>
                  <a:srgbClr val="FFFFFF"/>
                </a:solidFill>
              </a:defRPr>
            </a:lvl8pPr>
            <a:lvl9pPr lvl="8" algn="ctr">
              <a:lnSpc>
                <a:spcPct val="100000"/>
              </a:lnSpc>
              <a:spcBef>
                <a:spcPts val="0"/>
              </a:spcBef>
              <a:spcAft>
                <a:spcPts val="0"/>
              </a:spcAft>
              <a:buClr>
                <a:srgbClr val="FFFFFF"/>
              </a:buClr>
              <a:buSzPts val="1600"/>
              <a:buNone/>
              <a:defRPr sz="2133">
                <a:solidFill>
                  <a:srgbClr val="FFFFFF"/>
                </a:solidFill>
              </a:defRPr>
            </a:lvl9pPr>
          </a:lstStyle>
          <a:p/>
        </p:txBody>
      </p:sp>
      <p:sp>
        <p:nvSpPr>
          <p:cNvPr id="56" name="Google Shape;56;p39"/>
          <p:cNvSpPr txBox="1"/>
          <p:nvPr>
            <p:ph idx="12" type="sldNum"/>
          </p:nvPr>
        </p:nvSpPr>
        <p:spPr>
          <a:xfrm>
            <a:off x="11337773" y="6287035"/>
            <a:ext cx="731600" cy="3680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US"/>
              <a:t>‹#›</a:t>
            </a:fld>
            <a:endParaRPr/>
          </a:p>
        </p:txBody>
      </p:sp>
      <p:pic>
        <p:nvPicPr>
          <p:cNvPr id="57" name="Google Shape;57;p39"/>
          <p:cNvPicPr preferRelativeResize="0"/>
          <p:nvPr/>
        </p:nvPicPr>
        <p:blipFill rotWithShape="1">
          <a:blip r:embed="rId3">
            <a:alphaModFix/>
          </a:blip>
          <a:srcRect b="29408" l="0" r="0" t="29404"/>
          <a:stretch/>
        </p:blipFill>
        <p:spPr>
          <a:xfrm>
            <a:off x="-320725" y="733163"/>
            <a:ext cx="2987180" cy="582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1_TITLE + TEXT 6">
    <p:spTree>
      <p:nvGrpSpPr>
        <p:cNvPr id="58" name="Shape 58"/>
        <p:cNvGrpSpPr/>
        <p:nvPr/>
      </p:nvGrpSpPr>
      <p:grpSpPr>
        <a:xfrm>
          <a:off x="0" y="0"/>
          <a:ext cx="0" cy="0"/>
          <a:chOff x="0" y="0"/>
          <a:chExt cx="0" cy="0"/>
        </a:xfrm>
      </p:grpSpPr>
      <p:pic>
        <p:nvPicPr>
          <p:cNvPr id="59" name="Google Shape;59;p40"/>
          <p:cNvPicPr preferRelativeResize="0"/>
          <p:nvPr/>
        </p:nvPicPr>
        <p:blipFill rotWithShape="1">
          <a:blip r:embed="rId2">
            <a:alphaModFix/>
          </a:blip>
          <a:srcRect b="0" l="0" r="0" t="0"/>
          <a:stretch/>
        </p:blipFill>
        <p:spPr>
          <a:xfrm>
            <a:off x="4282267" y="0"/>
            <a:ext cx="7978969" cy="6858003"/>
          </a:xfrm>
          <a:prstGeom prst="rect">
            <a:avLst/>
          </a:prstGeom>
          <a:noFill/>
          <a:ln>
            <a:noFill/>
          </a:ln>
        </p:spPr>
      </p:pic>
      <p:sp>
        <p:nvSpPr>
          <p:cNvPr id="60" name="Google Shape;60;p40"/>
          <p:cNvSpPr/>
          <p:nvPr/>
        </p:nvSpPr>
        <p:spPr>
          <a:xfrm>
            <a:off x="4282267" y="0"/>
            <a:ext cx="7978800" cy="6858000"/>
          </a:xfrm>
          <a:prstGeom prst="rect">
            <a:avLst/>
          </a:prstGeom>
          <a:solidFill>
            <a:srgbClr val="0C0C0C">
              <a:alpha val="81960"/>
            </a:srgbClr>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61" name="Google Shape;61;p40"/>
          <p:cNvSpPr txBox="1"/>
          <p:nvPr>
            <p:ph idx="1" type="subTitle"/>
          </p:nvPr>
        </p:nvSpPr>
        <p:spPr>
          <a:xfrm>
            <a:off x="4765964" y="1782925"/>
            <a:ext cx="7044000" cy="4504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200"/>
              <a:buNone/>
              <a:defRPr>
                <a:solidFill>
                  <a:schemeClr val="lt1"/>
                </a:solidFill>
                <a:latin typeface="Roboto Condensed"/>
                <a:ea typeface="Roboto Condensed"/>
                <a:cs typeface="Roboto Condensed"/>
                <a:sym typeface="Roboto Condensed"/>
              </a:defRPr>
            </a:lvl1pPr>
            <a:lvl2pPr lvl="1" algn="ctr">
              <a:lnSpc>
                <a:spcPct val="100000"/>
              </a:lnSpc>
              <a:spcBef>
                <a:spcPts val="0"/>
              </a:spcBef>
              <a:spcAft>
                <a:spcPts val="0"/>
              </a:spcAft>
              <a:buClr>
                <a:srgbClr val="FFFFFF"/>
              </a:buClr>
              <a:buSzPts val="1000"/>
              <a:buNone/>
              <a:defRPr sz="1333">
                <a:solidFill>
                  <a:srgbClr val="FFFFFF"/>
                </a:solidFill>
              </a:defRPr>
            </a:lvl2pPr>
            <a:lvl3pPr lvl="2" algn="ctr">
              <a:lnSpc>
                <a:spcPct val="100000"/>
              </a:lnSpc>
              <a:spcBef>
                <a:spcPts val="0"/>
              </a:spcBef>
              <a:spcAft>
                <a:spcPts val="0"/>
              </a:spcAft>
              <a:buClr>
                <a:srgbClr val="FFFFFF"/>
              </a:buClr>
              <a:buSzPts val="1000"/>
              <a:buNone/>
              <a:defRPr sz="1333">
                <a:solidFill>
                  <a:srgbClr val="FFFFFF"/>
                </a:solidFill>
              </a:defRPr>
            </a:lvl3pPr>
            <a:lvl4pPr lvl="3" algn="ctr">
              <a:lnSpc>
                <a:spcPct val="100000"/>
              </a:lnSpc>
              <a:spcBef>
                <a:spcPts val="0"/>
              </a:spcBef>
              <a:spcAft>
                <a:spcPts val="0"/>
              </a:spcAft>
              <a:buClr>
                <a:srgbClr val="FFFFFF"/>
              </a:buClr>
              <a:buSzPts val="1000"/>
              <a:buNone/>
              <a:defRPr sz="1333">
                <a:solidFill>
                  <a:srgbClr val="FFFFFF"/>
                </a:solidFill>
              </a:defRPr>
            </a:lvl4pPr>
            <a:lvl5pPr lvl="4" algn="ctr">
              <a:lnSpc>
                <a:spcPct val="100000"/>
              </a:lnSpc>
              <a:spcBef>
                <a:spcPts val="0"/>
              </a:spcBef>
              <a:spcAft>
                <a:spcPts val="0"/>
              </a:spcAft>
              <a:buClr>
                <a:srgbClr val="FFFFFF"/>
              </a:buClr>
              <a:buSzPts val="1000"/>
              <a:buNone/>
              <a:defRPr sz="1333">
                <a:solidFill>
                  <a:srgbClr val="FFFFFF"/>
                </a:solidFill>
              </a:defRPr>
            </a:lvl5pPr>
            <a:lvl6pPr lvl="5" algn="ctr">
              <a:lnSpc>
                <a:spcPct val="100000"/>
              </a:lnSpc>
              <a:spcBef>
                <a:spcPts val="0"/>
              </a:spcBef>
              <a:spcAft>
                <a:spcPts val="0"/>
              </a:spcAft>
              <a:buClr>
                <a:srgbClr val="FFFFFF"/>
              </a:buClr>
              <a:buSzPts val="1000"/>
              <a:buNone/>
              <a:defRPr sz="1333">
                <a:solidFill>
                  <a:srgbClr val="FFFFFF"/>
                </a:solidFill>
              </a:defRPr>
            </a:lvl6pPr>
            <a:lvl7pPr lvl="6" algn="ctr">
              <a:lnSpc>
                <a:spcPct val="100000"/>
              </a:lnSpc>
              <a:spcBef>
                <a:spcPts val="0"/>
              </a:spcBef>
              <a:spcAft>
                <a:spcPts val="0"/>
              </a:spcAft>
              <a:buClr>
                <a:srgbClr val="FFFFFF"/>
              </a:buClr>
              <a:buSzPts val="1000"/>
              <a:buNone/>
              <a:defRPr sz="1333">
                <a:solidFill>
                  <a:srgbClr val="FFFFFF"/>
                </a:solidFill>
              </a:defRPr>
            </a:lvl7pPr>
            <a:lvl8pPr lvl="7" algn="ctr">
              <a:lnSpc>
                <a:spcPct val="100000"/>
              </a:lnSpc>
              <a:spcBef>
                <a:spcPts val="0"/>
              </a:spcBef>
              <a:spcAft>
                <a:spcPts val="0"/>
              </a:spcAft>
              <a:buClr>
                <a:srgbClr val="FFFFFF"/>
              </a:buClr>
              <a:buSzPts val="1000"/>
              <a:buNone/>
              <a:defRPr sz="1333">
                <a:solidFill>
                  <a:srgbClr val="FFFFFF"/>
                </a:solidFill>
              </a:defRPr>
            </a:lvl8pPr>
            <a:lvl9pPr lvl="8" algn="ctr">
              <a:lnSpc>
                <a:spcPct val="100000"/>
              </a:lnSpc>
              <a:spcBef>
                <a:spcPts val="0"/>
              </a:spcBef>
              <a:spcAft>
                <a:spcPts val="0"/>
              </a:spcAft>
              <a:buClr>
                <a:srgbClr val="FFFFFF"/>
              </a:buClr>
              <a:buSzPts val="1000"/>
              <a:buNone/>
              <a:defRPr sz="1333">
                <a:solidFill>
                  <a:srgbClr val="FFFFFF"/>
                </a:solidFill>
              </a:defRPr>
            </a:lvl9pPr>
          </a:lstStyle>
          <a:p/>
        </p:txBody>
      </p:sp>
      <p:sp>
        <p:nvSpPr>
          <p:cNvPr id="62" name="Google Shape;62;p40"/>
          <p:cNvSpPr txBox="1"/>
          <p:nvPr>
            <p:ph type="ctrTitle"/>
          </p:nvPr>
        </p:nvSpPr>
        <p:spPr>
          <a:xfrm>
            <a:off x="910729" y="1782925"/>
            <a:ext cx="3204000" cy="1445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2400"/>
              <a:buNone/>
              <a:defRPr sz="4267">
                <a:solidFill>
                  <a:srgbClr val="606060"/>
                </a:solidFill>
                <a:latin typeface="Roboto Condensed"/>
                <a:ea typeface="Roboto Condensed"/>
                <a:cs typeface="Roboto Condensed"/>
                <a:sym typeface="Roboto Condensed"/>
              </a:defRPr>
            </a:lvl1pPr>
            <a:lvl2pPr lvl="1" algn="ctr">
              <a:lnSpc>
                <a:spcPct val="100000"/>
              </a:lnSpc>
              <a:spcBef>
                <a:spcPts val="0"/>
              </a:spcBef>
              <a:spcAft>
                <a:spcPts val="0"/>
              </a:spcAft>
              <a:buClr>
                <a:srgbClr val="FFFFFF"/>
              </a:buClr>
              <a:buSzPts val="1600"/>
              <a:buNone/>
              <a:defRPr sz="2133">
                <a:solidFill>
                  <a:srgbClr val="FFFFFF"/>
                </a:solidFill>
              </a:defRPr>
            </a:lvl2pPr>
            <a:lvl3pPr lvl="2" algn="ctr">
              <a:lnSpc>
                <a:spcPct val="100000"/>
              </a:lnSpc>
              <a:spcBef>
                <a:spcPts val="0"/>
              </a:spcBef>
              <a:spcAft>
                <a:spcPts val="0"/>
              </a:spcAft>
              <a:buClr>
                <a:srgbClr val="FFFFFF"/>
              </a:buClr>
              <a:buSzPts val="1600"/>
              <a:buNone/>
              <a:defRPr sz="2133">
                <a:solidFill>
                  <a:srgbClr val="FFFFFF"/>
                </a:solidFill>
              </a:defRPr>
            </a:lvl3pPr>
            <a:lvl4pPr lvl="3" algn="ctr">
              <a:lnSpc>
                <a:spcPct val="100000"/>
              </a:lnSpc>
              <a:spcBef>
                <a:spcPts val="0"/>
              </a:spcBef>
              <a:spcAft>
                <a:spcPts val="0"/>
              </a:spcAft>
              <a:buClr>
                <a:srgbClr val="FFFFFF"/>
              </a:buClr>
              <a:buSzPts val="1600"/>
              <a:buNone/>
              <a:defRPr sz="2133">
                <a:solidFill>
                  <a:srgbClr val="FFFFFF"/>
                </a:solidFill>
              </a:defRPr>
            </a:lvl4pPr>
            <a:lvl5pPr lvl="4" algn="ctr">
              <a:lnSpc>
                <a:spcPct val="100000"/>
              </a:lnSpc>
              <a:spcBef>
                <a:spcPts val="0"/>
              </a:spcBef>
              <a:spcAft>
                <a:spcPts val="0"/>
              </a:spcAft>
              <a:buClr>
                <a:srgbClr val="FFFFFF"/>
              </a:buClr>
              <a:buSzPts val="1600"/>
              <a:buNone/>
              <a:defRPr sz="2133">
                <a:solidFill>
                  <a:srgbClr val="FFFFFF"/>
                </a:solidFill>
              </a:defRPr>
            </a:lvl5pPr>
            <a:lvl6pPr lvl="5" algn="ctr">
              <a:lnSpc>
                <a:spcPct val="100000"/>
              </a:lnSpc>
              <a:spcBef>
                <a:spcPts val="0"/>
              </a:spcBef>
              <a:spcAft>
                <a:spcPts val="0"/>
              </a:spcAft>
              <a:buClr>
                <a:srgbClr val="FFFFFF"/>
              </a:buClr>
              <a:buSzPts val="1600"/>
              <a:buNone/>
              <a:defRPr sz="2133">
                <a:solidFill>
                  <a:srgbClr val="FFFFFF"/>
                </a:solidFill>
              </a:defRPr>
            </a:lvl6pPr>
            <a:lvl7pPr lvl="6" algn="ctr">
              <a:lnSpc>
                <a:spcPct val="100000"/>
              </a:lnSpc>
              <a:spcBef>
                <a:spcPts val="0"/>
              </a:spcBef>
              <a:spcAft>
                <a:spcPts val="0"/>
              </a:spcAft>
              <a:buClr>
                <a:srgbClr val="FFFFFF"/>
              </a:buClr>
              <a:buSzPts val="1600"/>
              <a:buNone/>
              <a:defRPr sz="2133">
                <a:solidFill>
                  <a:srgbClr val="FFFFFF"/>
                </a:solidFill>
              </a:defRPr>
            </a:lvl7pPr>
            <a:lvl8pPr lvl="7" algn="ctr">
              <a:lnSpc>
                <a:spcPct val="100000"/>
              </a:lnSpc>
              <a:spcBef>
                <a:spcPts val="0"/>
              </a:spcBef>
              <a:spcAft>
                <a:spcPts val="0"/>
              </a:spcAft>
              <a:buClr>
                <a:srgbClr val="FFFFFF"/>
              </a:buClr>
              <a:buSzPts val="1600"/>
              <a:buNone/>
              <a:defRPr sz="2133">
                <a:solidFill>
                  <a:srgbClr val="FFFFFF"/>
                </a:solidFill>
              </a:defRPr>
            </a:lvl8pPr>
            <a:lvl9pPr lvl="8" algn="ctr">
              <a:lnSpc>
                <a:spcPct val="100000"/>
              </a:lnSpc>
              <a:spcBef>
                <a:spcPts val="0"/>
              </a:spcBef>
              <a:spcAft>
                <a:spcPts val="0"/>
              </a:spcAft>
              <a:buClr>
                <a:srgbClr val="FFFFFF"/>
              </a:buClr>
              <a:buSzPts val="1600"/>
              <a:buNone/>
              <a:defRPr sz="2133">
                <a:solidFill>
                  <a:srgbClr val="FFFFFF"/>
                </a:solidFill>
              </a:defRPr>
            </a:lvl9pPr>
          </a:lstStyle>
          <a:p/>
        </p:txBody>
      </p:sp>
      <p:sp>
        <p:nvSpPr>
          <p:cNvPr id="63" name="Google Shape;63;p40"/>
          <p:cNvSpPr txBox="1"/>
          <p:nvPr>
            <p:ph idx="12" type="sldNum"/>
          </p:nvPr>
        </p:nvSpPr>
        <p:spPr>
          <a:xfrm>
            <a:off x="11337773" y="6287035"/>
            <a:ext cx="731600" cy="3680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US"/>
              <a:t>‹#›</a:t>
            </a:fld>
            <a:endParaRPr/>
          </a:p>
        </p:txBody>
      </p:sp>
      <p:pic>
        <p:nvPicPr>
          <p:cNvPr id="64" name="Google Shape;64;p40"/>
          <p:cNvPicPr preferRelativeResize="0"/>
          <p:nvPr/>
        </p:nvPicPr>
        <p:blipFill rotWithShape="1">
          <a:blip r:embed="rId3">
            <a:alphaModFix/>
          </a:blip>
          <a:srcRect b="29408" l="0" r="0" t="29404"/>
          <a:stretch/>
        </p:blipFill>
        <p:spPr>
          <a:xfrm>
            <a:off x="-320725" y="733163"/>
            <a:ext cx="2987180" cy="5820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0"/>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666666"/>
              </a:buClr>
              <a:buSzPts val="2800"/>
              <a:buFont typeface="Roboto Condensed"/>
              <a:buNone/>
              <a:defRPr b="1" i="0" sz="2800" u="none" cap="none" strike="noStrike">
                <a:solidFill>
                  <a:srgbClr val="666666"/>
                </a:solidFill>
                <a:latin typeface="Roboto Condensed"/>
                <a:ea typeface="Roboto Condensed"/>
                <a:cs typeface="Roboto Condensed"/>
                <a:sym typeface="Roboto Condensed"/>
              </a:defRPr>
            </a:lvl1pPr>
            <a:lvl2pPr lvl="1" marR="0" rtl="0" algn="l">
              <a:lnSpc>
                <a:spcPct val="100000"/>
              </a:lnSpc>
              <a:spcBef>
                <a:spcPts val="0"/>
              </a:spcBef>
              <a:spcAft>
                <a:spcPts val="0"/>
              </a:spcAft>
              <a:buClr>
                <a:srgbClr val="666666"/>
              </a:buClr>
              <a:buSzPts val="2800"/>
              <a:buFont typeface="Squada One"/>
              <a:buNone/>
              <a:defRPr b="0" i="0" sz="2800" u="none" cap="none" strike="noStrike">
                <a:solidFill>
                  <a:srgbClr val="666666"/>
                </a:solidFill>
                <a:latin typeface="Squada One"/>
                <a:ea typeface="Squada One"/>
                <a:cs typeface="Squada One"/>
                <a:sym typeface="Squada One"/>
              </a:defRPr>
            </a:lvl2pPr>
            <a:lvl3pPr lvl="2" marR="0" rtl="0" algn="l">
              <a:lnSpc>
                <a:spcPct val="100000"/>
              </a:lnSpc>
              <a:spcBef>
                <a:spcPts val="0"/>
              </a:spcBef>
              <a:spcAft>
                <a:spcPts val="0"/>
              </a:spcAft>
              <a:buClr>
                <a:srgbClr val="666666"/>
              </a:buClr>
              <a:buSzPts val="2800"/>
              <a:buFont typeface="Squada One"/>
              <a:buNone/>
              <a:defRPr b="0" i="0" sz="2800" u="none" cap="none" strike="noStrike">
                <a:solidFill>
                  <a:srgbClr val="666666"/>
                </a:solidFill>
                <a:latin typeface="Squada One"/>
                <a:ea typeface="Squada One"/>
                <a:cs typeface="Squada One"/>
                <a:sym typeface="Squada One"/>
              </a:defRPr>
            </a:lvl3pPr>
            <a:lvl4pPr lvl="3" marR="0" rtl="0" algn="l">
              <a:lnSpc>
                <a:spcPct val="100000"/>
              </a:lnSpc>
              <a:spcBef>
                <a:spcPts val="0"/>
              </a:spcBef>
              <a:spcAft>
                <a:spcPts val="0"/>
              </a:spcAft>
              <a:buClr>
                <a:srgbClr val="666666"/>
              </a:buClr>
              <a:buSzPts val="2800"/>
              <a:buFont typeface="Squada One"/>
              <a:buNone/>
              <a:defRPr b="0" i="0" sz="2800" u="none" cap="none" strike="noStrike">
                <a:solidFill>
                  <a:srgbClr val="666666"/>
                </a:solidFill>
                <a:latin typeface="Squada One"/>
                <a:ea typeface="Squada One"/>
                <a:cs typeface="Squada One"/>
                <a:sym typeface="Squada One"/>
              </a:defRPr>
            </a:lvl4pPr>
            <a:lvl5pPr lvl="4" marR="0" rtl="0" algn="l">
              <a:lnSpc>
                <a:spcPct val="100000"/>
              </a:lnSpc>
              <a:spcBef>
                <a:spcPts val="0"/>
              </a:spcBef>
              <a:spcAft>
                <a:spcPts val="0"/>
              </a:spcAft>
              <a:buClr>
                <a:srgbClr val="666666"/>
              </a:buClr>
              <a:buSzPts val="2800"/>
              <a:buFont typeface="Squada One"/>
              <a:buNone/>
              <a:defRPr b="0" i="0" sz="2800" u="none" cap="none" strike="noStrike">
                <a:solidFill>
                  <a:srgbClr val="666666"/>
                </a:solidFill>
                <a:latin typeface="Squada One"/>
                <a:ea typeface="Squada One"/>
                <a:cs typeface="Squada One"/>
                <a:sym typeface="Squada One"/>
              </a:defRPr>
            </a:lvl5pPr>
            <a:lvl6pPr lvl="5" marR="0" rtl="0" algn="l">
              <a:lnSpc>
                <a:spcPct val="100000"/>
              </a:lnSpc>
              <a:spcBef>
                <a:spcPts val="0"/>
              </a:spcBef>
              <a:spcAft>
                <a:spcPts val="0"/>
              </a:spcAft>
              <a:buClr>
                <a:srgbClr val="666666"/>
              </a:buClr>
              <a:buSzPts val="2800"/>
              <a:buFont typeface="Squada One"/>
              <a:buNone/>
              <a:defRPr b="0" i="0" sz="2800" u="none" cap="none" strike="noStrike">
                <a:solidFill>
                  <a:srgbClr val="666666"/>
                </a:solidFill>
                <a:latin typeface="Squada One"/>
                <a:ea typeface="Squada One"/>
                <a:cs typeface="Squada One"/>
                <a:sym typeface="Squada One"/>
              </a:defRPr>
            </a:lvl6pPr>
            <a:lvl7pPr lvl="6" marR="0" rtl="0" algn="l">
              <a:lnSpc>
                <a:spcPct val="100000"/>
              </a:lnSpc>
              <a:spcBef>
                <a:spcPts val="0"/>
              </a:spcBef>
              <a:spcAft>
                <a:spcPts val="0"/>
              </a:spcAft>
              <a:buClr>
                <a:srgbClr val="666666"/>
              </a:buClr>
              <a:buSzPts val="2800"/>
              <a:buFont typeface="Squada One"/>
              <a:buNone/>
              <a:defRPr b="0" i="0" sz="2800" u="none" cap="none" strike="noStrike">
                <a:solidFill>
                  <a:srgbClr val="666666"/>
                </a:solidFill>
                <a:latin typeface="Squada One"/>
                <a:ea typeface="Squada One"/>
                <a:cs typeface="Squada One"/>
                <a:sym typeface="Squada One"/>
              </a:defRPr>
            </a:lvl7pPr>
            <a:lvl8pPr lvl="7" marR="0" rtl="0" algn="l">
              <a:lnSpc>
                <a:spcPct val="100000"/>
              </a:lnSpc>
              <a:spcBef>
                <a:spcPts val="0"/>
              </a:spcBef>
              <a:spcAft>
                <a:spcPts val="0"/>
              </a:spcAft>
              <a:buClr>
                <a:srgbClr val="666666"/>
              </a:buClr>
              <a:buSzPts val="2800"/>
              <a:buFont typeface="Squada One"/>
              <a:buNone/>
              <a:defRPr b="0" i="0" sz="2800" u="none" cap="none" strike="noStrike">
                <a:solidFill>
                  <a:srgbClr val="666666"/>
                </a:solidFill>
                <a:latin typeface="Squada One"/>
                <a:ea typeface="Squada One"/>
                <a:cs typeface="Squada One"/>
                <a:sym typeface="Squada One"/>
              </a:defRPr>
            </a:lvl8pPr>
            <a:lvl9pPr lvl="8" marR="0" rtl="0" algn="l">
              <a:lnSpc>
                <a:spcPct val="100000"/>
              </a:lnSpc>
              <a:spcBef>
                <a:spcPts val="0"/>
              </a:spcBef>
              <a:spcAft>
                <a:spcPts val="0"/>
              </a:spcAft>
              <a:buClr>
                <a:srgbClr val="666666"/>
              </a:buClr>
              <a:buSzPts val="2800"/>
              <a:buFont typeface="Squada One"/>
              <a:buNone/>
              <a:defRPr b="0" i="0" sz="2800" u="none" cap="none" strike="noStrike">
                <a:solidFill>
                  <a:srgbClr val="666666"/>
                </a:solidFill>
                <a:latin typeface="Squada One"/>
                <a:ea typeface="Squada One"/>
                <a:cs typeface="Squada One"/>
                <a:sym typeface="Squada One"/>
              </a:defRPr>
            </a:lvl9pPr>
          </a:lstStyle>
          <a:p/>
        </p:txBody>
      </p:sp>
      <p:sp>
        <p:nvSpPr>
          <p:cNvPr id="7" name="Google Shape;7;p30"/>
          <p:cNvSpPr txBox="1"/>
          <p:nvPr>
            <p:ph idx="1" type="body"/>
          </p:nvPr>
        </p:nvSpPr>
        <p:spPr>
          <a:xfrm>
            <a:off x="415600" y="1536633"/>
            <a:ext cx="11360800" cy="45552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666666"/>
              </a:buClr>
              <a:buSzPts val="1200"/>
              <a:buFont typeface="Roboto Slab"/>
              <a:buChar char="●"/>
              <a:defRPr b="0" i="0" sz="1200" u="none" cap="none" strike="noStrike">
                <a:solidFill>
                  <a:srgbClr val="666666"/>
                </a:solidFill>
                <a:latin typeface="Roboto Slab"/>
                <a:ea typeface="Roboto Slab"/>
                <a:cs typeface="Roboto Slab"/>
                <a:sym typeface="Roboto Slab"/>
              </a:defRPr>
            </a:lvl1pPr>
            <a:lvl2pPr indent="-304800" lvl="1" marL="914400" marR="0" rtl="0" algn="l">
              <a:lnSpc>
                <a:spcPct val="115000"/>
              </a:lnSpc>
              <a:spcBef>
                <a:spcPts val="1600"/>
              </a:spcBef>
              <a:spcAft>
                <a:spcPts val="0"/>
              </a:spcAft>
              <a:buClr>
                <a:srgbClr val="666666"/>
              </a:buClr>
              <a:buSzPts val="1200"/>
              <a:buFont typeface="Roboto Slab"/>
              <a:buChar char="○"/>
              <a:defRPr b="0" i="0" sz="1200" u="none" cap="none" strike="noStrike">
                <a:solidFill>
                  <a:srgbClr val="666666"/>
                </a:solidFill>
                <a:latin typeface="Roboto Slab"/>
                <a:ea typeface="Roboto Slab"/>
                <a:cs typeface="Roboto Slab"/>
                <a:sym typeface="Roboto Slab"/>
              </a:defRPr>
            </a:lvl2pPr>
            <a:lvl3pPr indent="-304800" lvl="2" marL="1371600" marR="0" rtl="0" algn="l">
              <a:lnSpc>
                <a:spcPct val="115000"/>
              </a:lnSpc>
              <a:spcBef>
                <a:spcPts val="1600"/>
              </a:spcBef>
              <a:spcAft>
                <a:spcPts val="0"/>
              </a:spcAft>
              <a:buClr>
                <a:srgbClr val="666666"/>
              </a:buClr>
              <a:buSzPts val="1200"/>
              <a:buFont typeface="Roboto Slab"/>
              <a:buChar char="■"/>
              <a:defRPr b="0" i="0" sz="1200" u="none" cap="none" strike="noStrike">
                <a:solidFill>
                  <a:srgbClr val="666666"/>
                </a:solidFill>
                <a:latin typeface="Roboto Slab"/>
                <a:ea typeface="Roboto Slab"/>
                <a:cs typeface="Roboto Slab"/>
                <a:sym typeface="Roboto Slab"/>
              </a:defRPr>
            </a:lvl3pPr>
            <a:lvl4pPr indent="-304800" lvl="3" marL="1828800" marR="0" rtl="0" algn="l">
              <a:lnSpc>
                <a:spcPct val="115000"/>
              </a:lnSpc>
              <a:spcBef>
                <a:spcPts val="1600"/>
              </a:spcBef>
              <a:spcAft>
                <a:spcPts val="0"/>
              </a:spcAft>
              <a:buClr>
                <a:srgbClr val="666666"/>
              </a:buClr>
              <a:buSzPts val="1200"/>
              <a:buFont typeface="Roboto Slab"/>
              <a:buChar char="●"/>
              <a:defRPr b="0" i="0" sz="1200" u="none" cap="none" strike="noStrike">
                <a:solidFill>
                  <a:srgbClr val="666666"/>
                </a:solidFill>
                <a:latin typeface="Roboto Slab"/>
                <a:ea typeface="Roboto Slab"/>
                <a:cs typeface="Roboto Slab"/>
                <a:sym typeface="Roboto Slab"/>
              </a:defRPr>
            </a:lvl4pPr>
            <a:lvl5pPr indent="-304800" lvl="4" marL="2286000" marR="0" rtl="0" algn="l">
              <a:lnSpc>
                <a:spcPct val="115000"/>
              </a:lnSpc>
              <a:spcBef>
                <a:spcPts val="1600"/>
              </a:spcBef>
              <a:spcAft>
                <a:spcPts val="0"/>
              </a:spcAft>
              <a:buClr>
                <a:srgbClr val="666666"/>
              </a:buClr>
              <a:buSzPts val="1200"/>
              <a:buFont typeface="Roboto Slab"/>
              <a:buChar char="○"/>
              <a:defRPr b="0" i="0" sz="1200" u="none" cap="none" strike="noStrike">
                <a:solidFill>
                  <a:srgbClr val="666666"/>
                </a:solidFill>
                <a:latin typeface="Roboto Slab"/>
                <a:ea typeface="Roboto Slab"/>
                <a:cs typeface="Roboto Slab"/>
                <a:sym typeface="Roboto Slab"/>
              </a:defRPr>
            </a:lvl5pPr>
            <a:lvl6pPr indent="-304800" lvl="5" marL="2743200" marR="0" rtl="0" algn="l">
              <a:lnSpc>
                <a:spcPct val="115000"/>
              </a:lnSpc>
              <a:spcBef>
                <a:spcPts val="1600"/>
              </a:spcBef>
              <a:spcAft>
                <a:spcPts val="0"/>
              </a:spcAft>
              <a:buClr>
                <a:srgbClr val="666666"/>
              </a:buClr>
              <a:buSzPts val="1200"/>
              <a:buFont typeface="Roboto Slab"/>
              <a:buChar char="■"/>
              <a:defRPr b="0" i="0" sz="1200" u="none" cap="none" strike="noStrike">
                <a:solidFill>
                  <a:srgbClr val="666666"/>
                </a:solidFill>
                <a:latin typeface="Roboto Slab"/>
                <a:ea typeface="Roboto Slab"/>
                <a:cs typeface="Roboto Slab"/>
                <a:sym typeface="Roboto Slab"/>
              </a:defRPr>
            </a:lvl6pPr>
            <a:lvl7pPr indent="-304800" lvl="6" marL="3200400" marR="0" rtl="0" algn="l">
              <a:lnSpc>
                <a:spcPct val="115000"/>
              </a:lnSpc>
              <a:spcBef>
                <a:spcPts val="1600"/>
              </a:spcBef>
              <a:spcAft>
                <a:spcPts val="0"/>
              </a:spcAft>
              <a:buClr>
                <a:srgbClr val="666666"/>
              </a:buClr>
              <a:buSzPts val="1200"/>
              <a:buFont typeface="Roboto Slab"/>
              <a:buChar char="●"/>
              <a:defRPr b="0" i="0" sz="1200" u="none" cap="none" strike="noStrike">
                <a:solidFill>
                  <a:srgbClr val="666666"/>
                </a:solidFill>
                <a:latin typeface="Roboto Slab"/>
                <a:ea typeface="Roboto Slab"/>
                <a:cs typeface="Roboto Slab"/>
                <a:sym typeface="Roboto Slab"/>
              </a:defRPr>
            </a:lvl7pPr>
            <a:lvl8pPr indent="-304800" lvl="7" marL="3657600" marR="0" rtl="0" algn="l">
              <a:lnSpc>
                <a:spcPct val="115000"/>
              </a:lnSpc>
              <a:spcBef>
                <a:spcPts val="1600"/>
              </a:spcBef>
              <a:spcAft>
                <a:spcPts val="0"/>
              </a:spcAft>
              <a:buClr>
                <a:srgbClr val="666666"/>
              </a:buClr>
              <a:buSzPts val="1200"/>
              <a:buFont typeface="Roboto Slab"/>
              <a:buChar char="○"/>
              <a:defRPr b="0" i="0" sz="1200" u="none" cap="none" strike="noStrike">
                <a:solidFill>
                  <a:srgbClr val="666666"/>
                </a:solidFill>
                <a:latin typeface="Roboto Slab"/>
                <a:ea typeface="Roboto Slab"/>
                <a:cs typeface="Roboto Slab"/>
                <a:sym typeface="Roboto Slab"/>
              </a:defRPr>
            </a:lvl8pPr>
            <a:lvl9pPr indent="-304800" lvl="8" marL="4114800" marR="0" rtl="0" algn="l">
              <a:lnSpc>
                <a:spcPct val="115000"/>
              </a:lnSpc>
              <a:spcBef>
                <a:spcPts val="1600"/>
              </a:spcBef>
              <a:spcAft>
                <a:spcPts val="1600"/>
              </a:spcAft>
              <a:buClr>
                <a:srgbClr val="666666"/>
              </a:buClr>
              <a:buSzPts val="1200"/>
              <a:buFont typeface="Roboto Slab"/>
              <a:buChar char="■"/>
              <a:defRPr b="0" i="0" sz="1200" u="none" cap="none" strike="noStrike">
                <a:solidFill>
                  <a:srgbClr val="666666"/>
                </a:solidFill>
                <a:latin typeface="Roboto Slab"/>
                <a:ea typeface="Roboto Slab"/>
                <a:cs typeface="Roboto Slab"/>
                <a:sym typeface="Roboto Slab"/>
              </a:defRPr>
            </a:lvl9pPr>
          </a:lstStyle>
          <a:p/>
        </p:txBody>
      </p:sp>
      <p:sp>
        <p:nvSpPr>
          <p:cNvPr id="8" name="Google Shape;8;p30"/>
          <p:cNvSpPr txBox="1"/>
          <p:nvPr>
            <p:ph idx="12" type="sldNum"/>
          </p:nvPr>
        </p:nvSpPr>
        <p:spPr>
          <a:xfrm>
            <a:off x="11409045" y="6333135"/>
            <a:ext cx="731600" cy="5248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733" u="none" cap="none" strike="noStrike">
                <a:solidFill>
                  <a:srgbClr val="666666"/>
                </a:solidFill>
                <a:latin typeface="Roboto Condensed"/>
                <a:ea typeface="Roboto Condensed"/>
                <a:cs typeface="Roboto Condensed"/>
                <a:sym typeface="Roboto Condensed"/>
              </a:defRPr>
            </a:lvl1pPr>
            <a:lvl2pPr indent="0" lvl="1" marL="0" marR="0" rtl="0" algn="r">
              <a:lnSpc>
                <a:spcPct val="100000"/>
              </a:lnSpc>
              <a:spcBef>
                <a:spcPts val="0"/>
              </a:spcBef>
              <a:spcAft>
                <a:spcPts val="0"/>
              </a:spcAft>
              <a:buClr>
                <a:srgbClr val="000000"/>
              </a:buClr>
              <a:buSzPts val="1300"/>
              <a:buFont typeface="Arial"/>
              <a:buNone/>
              <a:defRPr b="0" i="0" sz="1733" u="none" cap="none" strike="noStrike">
                <a:solidFill>
                  <a:srgbClr val="666666"/>
                </a:solidFill>
                <a:latin typeface="Roboto Condensed"/>
                <a:ea typeface="Roboto Condensed"/>
                <a:cs typeface="Roboto Condensed"/>
                <a:sym typeface="Roboto Condensed"/>
              </a:defRPr>
            </a:lvl2pPr>
            <a:lvl3pPr indent="0" lvl="2" marL="0" marR="0" rtl="0" algn="r">
              <a:lnSpc>
                <a:spcPct val="100000"/>
              </a:lnSpc>
              <a:spcBef>
                <a:spcPts val="0"/>
              </a:spcBef>
              <a:spcAft>
                <a:spcPts val="0"/>
              </a:spcAft>
              <a:buClr>
                <a:srgbClr val="000000"/>
              </a:buClr>
              <a:buSzPts val="1300"/>
              <a:buFont typeface="Arial"/>
              <a:buNone/>
              <a:defRPr b="0" i="0" sz="1733" u="none" cap="none" strike="noStrike">
                <a:solidFill>
                  <a:srgbClr val="666666"/>
                </a:solidFill>
                <a:latin typeface="Roboto Condensed"/>
                <a:ea typeface="Roboto Condensed"/>
                <a:cs typeface="Roboto Condensed"/>
                <a:sym typeface="Roboto Condensed"/>
              </a:defRPr>
            </a:lvl3pPr>
            <a:lvl4pPr indent="0" lvl="3" marL="0" marR="0" rtl="0" algn="r">
              <a:lnSpc>
                <a:spcPct val="100000"/>
              </a:lnSpc>
              <a:spcBef>
                <a:spcPts val="0"/>
              </a:spcBef>
              <a:spcAft>
                <a:spcPts val="0"/>
              </a:spcAft>
              <a:buClr>
                <a:srgbClr val="000000"/>
              </a:buClr>
              <a:buSzPts val="1300"/>
              <a:buFont typeface="Arial"/>
              <a:buNone/>
              <a:defRPr b="0" i="0" sz="1733" u="none" cap="none" strike="noStrike">
                <a:solidFill>
                  <a:srgbClr val="666666"/>
                </a:solidFill>
                <a:latin typeface="Roboto Condensed"/>
                <a:ea typeface="Roboto Condensed"/>
                <a:cs typeface="Roboto Condensed"/>
                <a:sym typeface="Roboto Condensed"/>
              </a:defRPr>
            </a:lvl4pPr>
            <a:lvl5pPr indent="0" lvl="4" marL="0" marR="0" rtl="0" algn="r">
              <a:lnSpc>
                <a:spcPct val="100000"/>
              </a:lnSpc>
              <a:spcBef>
                <a:spcPts val="0"/>
              </a:spcBef>
              <a:spcAft>
                <a:spcPts val="0"/>
              </a:spcAft>
              <a:buClr>
                <a:srgbClr val="000000"/>
              </a:buClr>
              <a:buSzPts val="1300"/>
              <a:buFont typeface="Arial"/>
              <a:buNone/>
              <a:defRPr b="0" i="0" sz="1733" u="none" cap="none" strike="noStrike">
                <a:solidFill>
                  <a:srgbClr val="666666"/>
                </a:solidFill>
                <a:latin typeface="Roboto Condensed"/>
                <a:ea typeface="Roboto Condensed"/>
                <a:cs typeface="Roboto Condensed"/>
                <a:sym typeface="Roboto Condensed"/>
              </a:defRPr>
            </a:lvl5pPr>
            <a:lvl6pPr indent="0" lvl="5" marL="0" marR="0" rtl="0" algn="r">
              <a:lnSpc>
                <a:spcPct val="100000"/>
              </a:lnSpc>
              <a:spcBef>
                <a:spcPts val="0"/>
              </a:spcBef>
              <a:spcAft>
                <a:spcPts val="0"/>
              </a:spcAft>
              <a:buClr>
                <a:srgbClr val="000000"/>
              </a:buClr>
              <a:buSzPts val="1300"/>
              <a:buFont typeface="Arial"/>
              <a:buNone/>
              <a:defRPr b="0" i="0" sz="1733" u="none" cap="none" strike="noStrike">
                <a:solidFill>
                  <a:srgbClr val="666666"/>
                </a:solidFill>
                <a:latin typeface="Roboto Condensed"/>
                <a:ea typeface="Roboto Condensed"/>
                <a:cs typeface="Roboto Condensed"/>
                <a:sym typeface="Roboto Condensed"/>
              </a:defRPr>
            </a:lvl6pPr>
            <a:lvl7pPr indent="0" lvl="6" marL="0" marR="0" rtl="0" algn="r">
              <a:lnSpc>
                <a:spcPct val="100000"/>
              </a:lnSpc>
              <a:spcBef>
                <a:spcPts val="0"/>
              </a:spcBef>
              <a:spcAft>
                <a:spcPts val="0"/>
              </a:spcAft>
              <a:buClr>
                <a:srgbClr val="000000"/>
              </a:buClr>
              <a:buSzPts val="1300"/>
              <a:buFont typeface="Arial"/>
              <a:buNone/>
              <a:defRPr b="0" i="0" sz="1733" u="none" cap="none" strike="noStrike">
                <a:solidFill>
                  <a:srgbClr val="666666"/>
                </a:solidFill>
                <a:latin typeface="Roboto Condensed"/>
                <a:ea typeface="Roboto Condensed"/>
                <a:cs typeface="Roboto Condensed"/>
                <a:sym typeface="Roboto Condensed"/>
              </a:defRPr>
            </a:lvl7pPr>
            <a:lvl8pPr indent="0" lvl="7" marL="0" marR="0" rtl="0" algn="r">
              <a:lnSpc>
                <a:spcPct val="100000"/>
              </a:lnSpc>
              <a:spcBef>
                <a:spcPts val="0"/>
              </a:spcBef>
              <a:spcAft>
                <a:spcPts val="0"/>
              </a:spcAft>
              <a:buClr>
                <a:srgbClr val="000000"/>
              </a:buClr>
              <a:buSzPts val="1300"/>
              <a:buFont typeface="Arial"/>
              <a:buNone/>
              <a:defRPr b="0" i="0" sz="1733" u="none" cap="none" strike="noStrike">
                <a:solidFill>
                  <a:srgbClr val="666666"/>
                </a:solidFill>
                <a:latin typeface="Roboto Condensed"/>
                <a:ea typeface="Roboto Condensed"/>
                <a:cs typeface="Roboto Condensed"/>
                <a:sym typeface="Roboto Condensed"/>
              </a:defRPr>
            </a:lvl8pPr>
            <a:lvl9pPr indent="0" lvl="8" marL="0" marR="0" rtl="0" algn="r">
              <a:lnSpc>
                <a:spcPct val="100000"/>
              </a:lnSpc>
              <a:spcBef>
                <a:spcPts val="0"/>
              </a:spcBef>
              <a:spcAft>
                <a:spcPts val="0"/>
              </a:spcAft>
              <a:buClr>
                <a:srgbClr val="000000"/>
              </a:buClr>
              <a:buSzPts val="1300"/>
              <a:buFont typeface="Arial"/>
              <a:buNone/>
              <a:defRPr b="0" i="0" sz="1733" u="none" cap="none" strike="noStrike">
                <a:solidFill>
                  <a:srgbClr val="666666"/>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mc:AlternateContent>
    <mc:Choice Requires="p14">
      <p:transition spd="slow" p14:dur="700">
        <p:fade thruBlk="1"/>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s://attackmap.sonicwall.com/live-attack-map/" TargetMode="External"/><Relationship Id="rId4" Type="http://schemas.openxmlformats.org/officeDocument/2006/relationships/image" Target="../media/image29.png"/><Relationship Id="rId5" Type="http://schemas.openxmlformats.org/officeDocument/2006/relationships/hyperlink" Target="https://threatmap.fortiguard.com/" TargetMode="External"/><Relationship Id="rId6" Type="http://schemas.openxmlformats.org/officeDocument/2006/relationships/image" Target="../media/image32.png"/><Relationship Id="rId7" Type="http://schemas.openxmlformats.org/officeDocument/2006/relationships/hyperlink" Target="https://threatmap.fortiguard.com/" TargetMode="External"/><Relationship Id="rId8" Type="http://schemas.openxmlformats.org/officeDocument/2006/relationships/hyperlink" Target="https://attackmap.sonicwall.com/live-attack-map/"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7.jpg"/><Relationship Id="rId4" Type="http://schemas.openxmlformats.org/officeDocument/2006/relationships/image" Target="../media/image1.png"/><Relationship Id="rId5" Type="http://schemas.openxmlformats.org/officeDocument/2006/relationships/image" Target="../media/image28.png"/><Relationship Id="rId6"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2.jpg"/><Relationship Id="rId4" Type="http://schemas.openxmlformats.org/officeDocument/2006/relationships/image" Target="../media/image1.png"/><Relationship Id="rId5" Type="http://schemas.openxmlformats.org/officeDocument/2006/relationships/image" Target="../media/image21.png"/><Relationship Id="rId6" Type="http://schemas.openxmlformats.org/officeDocument/2006/relationships/image" Target="../media/image20.png"/><Relationship Id="rId7"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1.jpg"/><Relationship Id="rId4" Type="http://schemas.openxmlformats.org/officeDocument/2006/relationships/image" Target="../media/image1.png"/><Relationship Id="rId5"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
          <p:cNvSpPr txBox="1"/>
          <p:nvPr>
            <p:ph type="ctrTitle"/>
          </p:nvPr>
        </p:nvSpPr>
        <p:spPr>
          <a:xfrm>
            <a:off x="4617575" y="3508570"/>
            <a:ext cx="7574400" cy="944100"/>
          </a:xfrm>
          <a:prstGeom prst="rect">
            <a:avLst/>
          </a:prstGeom>
          <a:noFill/>
          <a:ln>
            <a:noFill/>
          </a:ln>
        </p:spPr>
        <p:txBody>
          <a:bodyPr anchorCtr="0" anchor="t" bIns="121900" lIns="121900" spcFirstLastPara="1" rIns="121900" wrap="square" tIns="121900">
            <a:noAutofit/>
          </a:bodyPr>
          <a:lstStyle/>
          <a:p>
            <a:pPr indent="0" lvl="0" marL="0" rtl="0" algn="ctr">
              <a:lnSpc>
                <a:spcPct val="100000"/>
              </a:lnSpc>
              <a:spcBef>
                <a:spcPts val="0"/>
              </a:spcBef>
              <a:spcAft>
                <a:spcPts val="0"/>
              </a:spcAft>
              <a:buSzPts val="9600"/>
              <a:buNone/>
            </a:pPr>
            <a:r>
              <a:rPr lang="en-US">
                <a:solidFill>
                  <a:schemeClr val="lt1"/>
                </a:solidFill>
              </a:rPr>
              <a:t>What Is </a:t>
            </a:r>
            <a:endParaRPr>
              <a:solidFill>
                <a:schemeClr val="lt1"/>
              </a:solidFill>
            </a:endParaRPr>
          </a:p>
          <a:p>
            <a:pPr indent="0" lvl="0" marL="0" rtl="0" algn="ctr">
              <a:lnSpc>
                <a:spcPct val="100000"/>
              </a:lnSpc>
              <a:spcBef>
                <a:spcPts val="0"/>
              </a:spcBef>
              <a:spcAft>
                <a:spcPts val="0"/>
              </a:spcAft>
              <a:buSzPts val="9600"/>
              <a:buNone/>
            </a:pPr>
            <a:r>
              <a:t/>
            </a:r>
            <a:endParaRPr>
              <a:solidFill>
                <a:srgbClr val="2EA363"/>
              </a:solidFill>
            </a:endParaRPr>
          </a:p>
        </p:txBody>
      </p:sp>
      <p:sp>
        <p:nvSpPr>
          <p:cNvPr id="123" name="Google Shape;123;p1"/>
          <p:cNvSpPr/>
          <p:nvPr/>
        </p:nvSpPr>
        <p:spPr>
          <a:xfrm>
            <a:off x="2178050" y="4603750"/>
            <a:ext cx="1915676" cy="14038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67"/>
              <a:buFont typeface="Arial"/>
              <a:buNone/>
            </a:pPr>
            <a:r>
              <a:t/>
            </a:r>
            <a:endParaRPr b="0" i="0" sz="1867" u="none" cap="none" strike="noStrike">
              <a:solidFill>
                <a:schemeClr val="lt1"/>
              </a:solidFill>
              <a:latin typeface="Arial"/>
              <a:ea typeface="Arial"/>
              <a:cs typeface="Arial"/>
              <a:sym typeface="Arial"/>
            </a:endParaRPr>
          </a:p>
        </p:txBody>
      </p:sp>
      <p:pic>
        <p:nvPicPr>
          <p:cNvPr id="124" name="Google Shape;124;p1"/>
          <p:cNvPicPr preferRelativeResize="0"/>
          <p:nvPr/>
        </p:nvPicPr>
        <p:blipFill rotWithShape="1">
          <a:blip r:embed="rId3">
            <a:alphaModFix/>
          </a:blip>
          <a:srcRect b="29408" l="0" r="0" t="29404"/>
          <a:stretch/>
        </p:blipFill>
        <p:spPr>
          <a:xfrm>
            <a:off x="158925" y="3594176"/>
            <a:ext cx="4406481" cy="858524"/>
          </a:xfrm>
          <a:prstGeom prst="rect">
            <a:avLst/>
          </a:prstGeom>
          <a:noFill/>
          <a:ln>
            <a:noFill/>
          </a:ln>
        </p:spPr>
      </p:pic>
      <p:pic>
        <p:nvPicPr>
          <p:cNvPr id="125" name="Google Shape;125;p1"/>
          <p:cNvPicPr preferRelativeResize="0"/>
          <p:nvPr/>
        </p:nvPicPr>
        <p:blipFill>
          <a:blip r:embed="rId4">
            <a:alphaModFix/>
          </a:blip>
          <a:stretch>
            <a:fillRect/>
          </a:stretch>
        </p:blipFill>
        <p:spPr>
          <a:xfrm>
            <a:off x="6439719" y="4376500"/>
            <a:ext cx="3930119" cy="21952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8"/>
          <p:cNvSpPr txBox="1"/>
          <p:nvPr>
            <p:ph type="ctrTitle"/>
          </p:nvPr>
        </p:nvSpPr>
        <p:spPr>
          <a:xfrm>
            <a:off x="1793475" y="971948"/>
            <a:ext cx="10060500" cy="738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US" sz="5000">
                <a:solidFill>
                  <a:srgbClr val="2EA363"/>
                </a:solidFill>
              </a:rPr>
              <a:t>The Threat Lanscape</a:t>
            </a:r>
            <a:r>
              <a:rPr lang="en-US" sz="5000">
                <a:solidFill>
                  <a:schemeClr val="dk2"/>
                </a:solidFill>
              </a:rPr>
              <a:t> </a:t>
            </a:r>
            <a:endParaRPr sz="5000"/>
          </a:p>
        </p:txBody>
      </p:sp>
      <p:sp>
        <p:nvSpPr>
          <p:cNvPr id="232" name="Google Shape;232;p8"/>
          <p:cNvSpPr txBox="1"/>
          <p:nvPr>
            <p:ph idx="12" type="sldNum"/>
          </p:nvPr>
        </p:nvSpPr>
        <p:spPr>
          <a:xfrm>
            <a:off x="11337773" y="6287035"/>
            <a:ext cx="731700" cy="368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50"/>
              <a:buFont typeface="Arial"/>
              <a:buNone/>
            </a:pPr>
            <a:fld id="{00000000-1234-1234-1234-123412341234}" type="slidenum">
              <a:rPr lang="en-US"/>
              <a:t>‹#›</a:t>
            </a:fld>
            <a:endParaRPr/>
          </a:p>
        </p:txBody>
      </p:sp>
      <p:pic>
        <p:nvPicPr>
          <p:cNvPr id="233" name="Google Shape;233;p8">
            <a:hlinkClick r:id="rId3"/>
          </p:cNvPr>
          <p:cNvPicPr preferRelativeResize="0"/>
          <p:nvPr/>
        </p:nvPicPr>
        <p:blipFill rotWithShape="1">
          <a:blip r:embed="rId4">
            <a:alphaModFix/>
          </a:blip>
          <a:srcRect b="0" l="0" r="0" t="0"/>
          <a:stretch/>
        </p:blipFill>
        <p:spPr>
          <a:xfrm>
            <a:off x="177572" y="2241543"/>
            <a:ext cx="5879113" cy="3406222"/>
          </a:xfrm>
          <a:prstGeom prst="rect">
            <a:avLst/>
          </a:prstGeom>
          <a:noFill/>
          <a:ln>
            <a:noFill/>
          </a:ln>
        </p:spPr>
      </p:pic>
      <p:pic>
        <p:nvPicPr>
          <p:cNvPr id="234" name="Google Shape;234;p8">
            <a:hlinkClick r:id="rId5"/>
          </p:cNvPr>
          <p:cNvPicPr preferRelativeResize="0"/>
          <p:nvPr/>
        </p:nvPicPr>
        <p:blipFill rotWithShape="1">
          <a:blip r:embed="rId6">
            <a:alphaModFix/>
          </a:blip>
          <a:srcRect b="0" l="0" r="0" t="0"/>
          <a:stretch/>
        </p:blipFill>
        <p:spPr>
          <a:xfrm>
            <a:off x="6096000" y="2407022"/>
            <a:ext cx="6062999" cy="3267637"/>
          </a:xfrm>
          <a:prstGeom prst="rect">
            <a:avLst/>
          </a:prstGeom>
          <a:noFill/>
          <a:ln>
            <a:noFill/>
          </a:ln>
        </p:spPr>
      </p:pic>
      <p:sp>
        <p:nvSpPr>
          <p:cNvPr id="235" name="Google Shape;235;p8"/>
          <p:cNvSpPr txBox="1"/>
          <p:nvPr/>
        </p:nvSpPr>
        <p:spPr>
          <a:xfrm>
            <a:off x="6279886" y="6037729"/>
            <a:ext cx="5789700" cy="3078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sng" cap="none" strike="noStrike">
                <a:solidFill>
                  <a:schemeClr val="dk1"/>
                </a:solidFill>
                <a:latin typeface="Arial"/>
                <a:ea typeface="Arial"/>
                <a:cs typeface="Arial"/>
                <a:sym typeface="Arial"/>
                <a:hlinkClick r:id="rId7">
                  <a:extLst>
                    <a:ext uri="{A12FA001-AC4F-418D-AE19-62706E023703}">
                      <ahyp:hlinkClr val="tx"/>
                    </a:ext>
                  </a:extLst>
                </a:hlinkClick>
              </a:rPr>
              <a:t>https://threatmap.fortiguard.com/</a:t>
            </a:r>
            <a:r>
              <a:rPr b="0" i="0" lang="en-US"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sp>
        <p:nvSpPr>
          <p:cNvPr id="236" name="Google Shape;236;p8"/>
          <p:cNvSpPr txBox="1"/>
          <p:nvPr/>
        </p:nvSpPr>
        <p:spPr>
          <a:xfrm>
            <a:off x="177572" y="6037728"/>
            <a:ext cx="5789587" cy="30777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sng" cap="none" strike="noStrike">
                <a:solidFill>
                  <a:schemeClr val="dk1"/>
                </a:solidFill>
                <a:latin typeface="Arial"/>
                <a:ea typeface="Arial"/>
                <a:cs typeface="Arial"/>
                <a:sym typeface="Arial"/>
                <a:hlinkClick r:id="rId8">
                  <a:extLst>
                    <a:ext uri="{A12FA001-AC4F-418D-AE19-62706E023703}">
                      <ahyp:hlinkClr val="tx"/>
                    </a:ext>
                  </a:extLst>
                </a:hlinkClick>
              </a:rPr>
              <a:t>https://attackmap.sonicwall.com/live-attack-map/</a:t>
            </a:r>
            <a:r>
              <a:rPr b="0" i="0" lang="en-US"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0" name="Shape 240"/>
        <p:cNvGrpSpPr/>
        <p:nvPr/>
      </p:nvGrpSpPr>
      <p:grpSpPr>
        <a:xfrm>
          <a:off x="0" y="0"/>
          <a:ext cx="0" cy="0"/>
          <a:chOff x="0" y="0"/>
          <a:chExt cx="0" cy="0"/>
        </a:xfrm>
      </p:grpSpPr>
      <p:pic>
        <p:nvPicPr>
          <p:cNvPr id="241" name="Google Shape;241;p29"/>
          <p:cNvPicPr preferRelativeResize="0"/>
          <p:nvPr/>
        </p:nvPicPr>
        <p:blipFill rotWithShape="1">
          <a:blip r:embed="rId4">
            <a:alphaModFix/>
          </a:blip>
          <a:srcRect b="29408" l="0" r="0" t="29404"/>
          <a:stretch/>
        </p:blipFill>
        <p:spPr>
          <a:xfrm>
            <a:off x="-561300" y="3642675"/>
            <a:ext cx="5269601" cy="1026675"/>
          </a:xfrm>
          <a:prstGeom prst="rect">
            <a:avLst/>
          </a:prstGeom>
          <a:noFill/>
          <a:ln>
            <a:noFill/>
          </a:ln>
        </p:spPr>
      </p:pic>
      <p:pic>
        <p:nvPicPr>
          <p:cNvPr id="242" name="Google Shape;242;p29"/>
          <p:cNvPicPr preferRelativeResize="0"/>
          <p:nvPr/>
        </p:nvPicPr>
        <p:blipFill>
          <a:blip r:embed="rId5">
            <a:alphaModFix/>
          </a:blip>
          <a:stretch>
            <a:fillRect/>
          </a:stretch>
        </p:blipFill>
        <p:spPr>
          <a:xfrm>
            <a:off x="5590375" y="2620338"/>
            <a:ext cx="3915375" cy="2049024"/>
          </a:xfrm>
          <a:prstGeom prst="rect">
            <a:avLst/>
          </a:prstGeom>
          <a:noFill/>
          <a:ln>
            <a:noFill/>
          </a:ln>
        </p:spPr>
      </p:pic>
      <p:pic>
        <p:nvPicPr>
          <p:cNvPr id="243" name="Google Shape;243;p29"/>
          <p:cNvPicPr preferRelativeResize="0"/>
          <p:nvPr/>
        </p:nvPicPr>
        <p:blipFill>
          <a:blip r:embed="rId6">
            <a:alphaModFix amt="83000"/>
          </a:blip>
          <a:stretch>
            <a:fillRect/>
          </a:stretch>
        </p:blipFill>
        <p:spPr>
          <a:xfrm>
            <a:off x="623750" y="4669350"/>
            <a:ext cx="2899497" cy="2049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g2ada58d1f3f_0_176"/>
          <p:cNvSpPr txBox="1"/>
          <p:nvPr>
            <p:ph type="ctrTitle"/>
          </p:nvPr>
        </p:nvSpPr>
        <p:spPr>
          <a:xfrm>
            <a:off x="1524000" y="1574379"/>
            <a:ext cx="9361800" cy="738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rgbClr val="FFFFFF"/>
              </a:buClr>
              <a:buSzPts val="2400"/>
              <a:buNone/>
            </a:pPr>
            <a:r>
              <a:rPr lang="en-US" sz="5000">
                <a:solidFill>
                  <a:srgbClr val="2EA363"/>
                </a:solidFill>
              </a:rPr>
              <a:t>What is a “Bug”?</a:t>
            </a:r>
            <a:endParaRPr/>
          </a:p>
        </p:txBody>
      </p:sp>
      <p:sp>
        <p:nvSpPr>
          <p:cNvPr id="131" name="Google Shape;131;g2ada58d1f3f_0_176"/>
          <p:cNvSpPr txBox="1"/>
          <p:nvPr>
            <p:ph idx="12" type="sldNum"/>
          </p:nvPr>
        </p:nvSpPr>
        <p:spPr>
          <a:xfrm>
            <a:off x="11337773" y="6287035"/>
            <a:ext cx="731700" cy="3681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50"/>
              <a:buFont typeface="Arial"/>
              <a:buNone/>
            </a:pPr>
            <a:fld id="{00000000-1234-1234-1234-123412341234}" type="slidenum">
              <a:rPr lang="en-US" sz="1200"/>
              <a:t>‹#›</a:t>
            </a:fld>
            <a:endParaRPr sz="1200"/>
          </a:p>
        </p:txBody>
      </p:sp>
      <p:sp>
        <p:nvSpPr>
          <p:cNvPr id="132" name="Google Shape;132;g2ada58d1f3f_0_176"/>
          <p:cNvSpPr txBox="1"/>
          <p:nvPr/>
        </p:nvSpPr>
        <p:spPr>
          <a:xfrm>
            <a:off x="820375" y="2852375"/>
            <a:ext cx="8903100" cy="3370800"/>
          </a:xfrm>
          <a:prstGeom prst="rect">
            <a:avLst/>
          </a:prstGeom>
          <a:noFill/>
          <a:ln>
            <a:noFill/>
          </a:ln>
        </p:spPr>
        <p:txBody>
          <a:bodyPr anchorCtr="0" anchor="t" bIns="91425" lIns="91425" spcFirstLastPara="1" rIns="91425" wrap="square" tIns="91425">
            <a:spAutoFit/>
          </a:bodyPr>
          <a:lstStyle/>
          <a:p>
            <a:pPr indent="-374650" lvl="0" marL="457200" rtl="0" algn="l">
              <a:spcBef>
                <a:spcPts val="0"/>
              </a:spcBef>
              <a:spcAft>
                <a:spcPts val="0"/>
              </a:spcAft>
              <a:buClr>
                <a:schemeClr val="lt1"/>
              </a:buClr>
              <a:buSzPts val="2300"/>
              <a:buFont typeface="Roboto Slab"/>
              <a:buChar char="●"/>
            </a:pPr>
            <a:r>
              <a:rPr lang="en-US" sz="2300">
                <a:solidFill>
                  <a:schemeClr val="lt1"/>
                </a:solidFill>
                <a:latin typeface="Roboto Slab"/>
                <a:ea typeface="Roboto Slab"/>
                <a:cs typeface="Roboto Slab"/>
                <a:sym typeface="Roboto Slab"/>
              </a:rPr>
              <a:t>A bug is an error, flaw, or issue that causes it</a:t>
            </a:r>
            <a:endParaRPr sz="2300">
              <a:solidFill>
                <a:schemeClr val="lt1"/>
              </a:solidFill>
              <a:latin typeface="Roboto Slab"/>
              <a:ea typeface="Roboto Slab"/>
              <a:cs typeface="Roboto Slab"/>
              <a:sym typeface="Roboto Slab"/>
            </a:endParaRPr>
          </a:p>
          <a:p>
            <a:pPr indent="0" lvl="0" marL="457200" rtl="0" algn="l">
              <a:spcBef>
                <a:spcPts val="0"/>
              </a:spcBef>
              <a:spcAft>
                <a:spcPts val="0"/>
              </a:spcAft>
              <a:buNone/>
            </a:pPr>
            <a:r>
              <a:rPr lang="en-US" sz="2300">
                <a:solidFill>
                  <a:schemeClr val="lt1"/>
                </a:solidFill>
                <a:latin typeface="Roboto Slab"/>
                <a:ea typeface="Roboto Slab"/>
                <a:cs typeface="Roboto Slab"/>
                <a:sym typeface="Roboto Slab"/>
              </a:rPr>
              <a:t>to produce an unexpected result.</a:t>
            </a:r>
            <a:endParaRPr sz="2300">
              <a:solidFill>
                <a:schemeClr val="lt1"/>
              </a:solidFill>
              <a:latin typeface="Roboto Slab"/>
              <a:ea typeface="Roboto Slab"/>
              <a:cs typeface="Roboto Slab"/>
              <a:sym typeface="Roboto Slab"/>
            </a:endParaRPr>
          </a:p>
          <a:p>
            <a:pPr indent="0" lvl="0" marL="457200" rtl="0" algn="l">
              <a:spcBef>
                <a:spcPts val="0"/>
              </a:spcBef>
              <a:spcAft>
                <a:spcPts val="0"/>
              </a:spcAft>
              <a:buNone/>
            </a:pPr>
            <a:r>
              <a:t/>
            </a:r>
            <a:endParaRPr sz="2300">
              <a:solidFill>
                <a:schemeClr val="lt1"/>
              </a:solidFill>
              <a:latin typeface="Roboto Slab"/>
              <a:ea typeface="Roboto Slab"/>
              <a:cs typeface="Roboto Slab"/>
              <a:sym typeface="Roboto Slab"/>
            </a:endParaRPr>
          </a:p>
          <a:p>
            <a:pPr indent="-374650" lvl="0" marL="457200" rtl="0" algn="l">
              <a:spcBef>
                <a:spcPts val="0"/>
              </a:spcBef>
              <a:spcAft>
                <a:spcPts val="0"/>
              </a:spcAft>
              <a:buClr>
                <a:schemeClr val="lt1"/>
              </a:buClr>
              <a:buSzPts val="2300"/>
              <a:buFont typeface="Roboto Slab"/>
              <a:buChar char="●"/>
            </a:pPr>
            <a:r>
              <a:rPr lang="en-US" sz="2300">
                <a:solidFill>
                  <a:schemeClr val="lt1"/>
                </a:solidFill>
                <a:latin typeface="Roboto Slab"/>
                <a:ea typeface="Roboto Slab"/>
                <a:cs typeface="Roboto Slab"/>
                <a:sym typeface="Roboto Slab"/>
              </a:rPr>
              <a:t>Most bugs arise from errors in  program design or source code </a:t>
            </a:r>
            <a:endParaRPr sz="2300">
              <a:solidFill>
                <a:schemeClr val="lt1"/>
              </a:solidFill>
              <a:latin typeface="Roboto Slab"/>
              <a:ea typeface="Roboto Slab"/>
              <a:cs typeface="Roboto Slab"/>
              <a:sym typeface="Roboto Slab"/>
            </a:endParaRPr>
          </a:p>
          <a:p>
            <a:pPr indent="0" lvl="0" marL="457200" rtl="0" algn="l">
              <a:spcBef>
                <a:spcPts val="0"/>
              </a:spcBef>
              <a:spcAft>
                <a:spcPts val="0"/>
              </a:spcAft>
              <a:buNone/>
            </a:pPr>
            <a:r>
              <a:t/>
            </a:r>
            <a:endParaRPr sz="2300">
              <a:solidFill>
                <a:schemeClr val="lt1"/>
              </a:solidFill>
              <a:latin typeface="Roboto Slab"/>
              <a:ea typeface="Roboto Slab"/>
              <a:cs typeface="Roboto Slab"/>
              <a:sym typeface="Roboto Slab"/>
            </a:endParaRPr>
          </a:p>
          <a:p>
            <a:pPr indent="-374650" lvl="0" marL="457200" rtl="0" algn="l">
              <a:spcBef>
                <a:spcPts val="0"/>
              </a:spcBef>
              <a:spcAft>
                <a:spcPts val="0"/>
              </a:spcAft>
              <a:buClr>
                <a:schemeClr val="lt1"/>
              </a:buClr>
              <a:buSzPts val="2300"/>
              <a:buFont typeface="Roboto Slab"/>
              <a:buChar char="●"/>
            </a:pPr>
            <a:r>
              <a:rPr lang="en-US" sz="2300">
                <a:solidFill>
                  <a:schemeClr val="lt1"/>
                </a:solidFill>
                <a:latin typeface="Roboto Slab"/>
                <a:ea typeface="Roboto Slab"/>
                <a:cs typeface="Roboto Slab"/>
                <a:sym typeface="Roboto Slab"/>
              </a:rPr>
              <a:t>A famous story is that Operators traced an error in the Mark II – a computer in 1947 – to a moth trapped in a component, coining the term “bug”.</a:t>
            </a:r>
            <a:endParaRPr sz="2300">
              <a:solidFill>
                <a:schemeClr val="lt1"/>
              </a:solidFill>
              <a:latin typeface="Roboto Slab"/>
              <a:ea typeface="Roboto Slab"/>
              <a:cs typeface="Roboto Slab"/>
              <a:sym typeface="Roboto Slab"/>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g2ada58d1f3f_0_182"/>
          <p:cNvSpPr txBox="1"/>
          <p:nvPr>
            <p:ph type="ctrTitle"/>
          </p:nvPr>
        </p:nvSpPr>
        <p:spPr>
          <a:xfrm>
            <a:off x="1524000" y="1574379"/>
            <a:ext cx="9361800" cy="738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rgbClr val="FFFFFF"/>
              </a:buClr>
              <a:buSzPts val="2400"/>
              <a:buNone/>
            </a:pPr>
            <a:r>
              <a:rPr lang="en-US" sz="5000">
                <a:solidFill>
                  <a:srgbClr val="2EA363"/>
                </a:solidFill>
              </a:rPr>
              <a:t>Famous bugs in history</a:t>
            </a:r>
            <a:endParaRPr/>
          </a:p>
        </p:txBody>
      </p:sp>
      <p:sp>
        <p:nvSpPr>
          <p:cNvPr id="138" name="Google Shape;138;g2ada58d1f3f_0_182"/>
          <p:cNvSpPr txBox="1"/>
          <p:nvPr>
            <p:ph idx="12" type="sldNum"/>
          </p:nvPr>
        </p:nvSpPr>
        <p:spPr>
          <a:xfrm>
            <a:off x="11337773" y="6287035"/>
            <a:ext cx="731700" cy="3681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50"/>
              <a:buFont typeface="Arial"/>
              <a:buNone/>
            </a:pPr>
            <a:fld id="{00000000-1234-1234-1234-123412341234}" type="slidenum">
              <a:rPr lang="en-US" sz="1200"/>
              <a:t>‹#›</a:t>
            </a:fld>
            <a:endParaRPr sz="1200"/>
          </a:p>
        </p:txBody>
      </p:sp>
      <p:sp>
        <p:nvSpPr>
          <p:cNvPr id="139" name="Google Shape;139;g2ada58d1f3f_0_182"/>
          <p:cNvSpPr txBox="1"/>
          <p:nvPr/>
        </p:nvSpPr>
        <p:spPr>
          <a:xfrm>
            <a:off x="332225" y="2576025"/>
            <a:ext cx="8903100" cy="4079100"/>
          </a:xfrm>
          <a:prstGeom prst="rect">
            <a:avLst/>
          </a:prstGeom>
          <a:noFill/>
          <a:ln>
            <a:noFill/>
          </a:ln>
        </p:spPr>
        <p:txBody>
          <a:bodyPr anchorCtr="0" anchor="t" bIns="91425" lIns="91425" spcFirstLastPara="1" rIns="91425" wrap="square" tIns="91425">
            <a:spAutoFit/>
          </a:bodyPr>
          <a:lstStyle/>
          <a:p>
            <a:pPr indent="-374650" lvl="0" marL="457200" rtl="0" algn="l">
              <a:spcBef>
                <a:spcPts val="0"/>
              </a:spcBef>
              <a:spcAft>
                <a:spcPts val="0"/>
              </a:spcAft>
              <a:buClr>
                <a:schemeClr val="lt1"/>
              </a:buClr>
              <a:buSzPts val="2300"/>
              <a:buFont typeface="Roboto Slab"/>
              <a:buChar char="●"/>
            </a:pPr>
            <a:r>
              <a:rPr lang="en-US" sz="2300">
                <a:solidFill>
                  <a:schemeClr val="lt1"/>
                </a:solidFill>
                <a:latin typeface="Roboto Slab"/>
                <a:ea typeface="Roboto Slab"/>
                <a:cs typeface="Roboto Slab"/>
                <a:sym typeface="Roboto Slab"/>
              </a:rPr>
              <a:t>In 1996, the Ariane 5 rocket launched by the ESA </a:t>
            </a:r>
            <a:r>
              <a:rPr lang="en-US" sz="2300">
                <a:solidFill>
                  <a:schemeClr val="dk2"/>
                </a:solidFill>
                <a:latin typeface="Roboto Slab"/>
                <a:ea typeface="Roboto Slab"/>
                <a:cs typeface="Roboto Slab"/>
                <a:sym typeface="Roboto Slab"/>
              </a:rPr>
              <a:t>exploded </a:t>
            </a:r>
            <a:r>
              <a:rPr lang="en-US" sz="2300">
                <a:solidFill>
                  <a:schemeClr val="lt1"/>
                </a:solidFill>
                <a:latin typeface="Roboto Slab"/>
                <a:ea typeface="Roboto Slab"/>
                <a:cs typeface="Roboto Slab"/>
                <a:sym typeface="Roboto Slab"/>
              </a:rPr>
              <a:t>just forty seconds after its launch. The reason behind its failure was an </a:t>
            </a:r>
            <a:r>
              <a:rPr lang="en-US" sz="2300">
                <a:solidFill>
                  <a:schemeClr val="dk2"/>
                </a:solidFill>
                <a:latin typeface="Roboto Slab"/>
                <a:ea typeface="Roboto Slab"/>
                <a:cs typeface="Roboto Slab"/>
                <a:sym typeface="Roboto Slab"/>
              </a:rPr>
              <a:t>integer overflow</a:t>
            </a:r>
            <a:r>
              <a:rPr lang="en-US" sz="2300">
                <a:solidFill>
                  <a:schemeClr val="lt1"/>
                </a:solidFill>
                <a:latin typeface="Roboto Slab"/>
                <a:ea typeface="Roboto Slab"/>
                <a:cs typeface="Roboto Slab"/>
                <a:sym typeface="Roboto Slab"/>
              </a:rPr>
              <a:t>.</a:t>
            </a:r>
            <a:endParaRPr sz="2300">
              <a:solidFill>
                <a:schemeClr val="lt1"/>
              </a:solidFill>
              <a:latin typeface="Roboto Slab"/>
              <a:ea typeface="Roboto Slab"/>
              <a:cs typeface="Roboto Slab"/>
              <a:sym typeface="Roboto Slab"/>
            </a:endParaRPr>
          </a:p>
          <a:p>
            <a:pPr indent="0" lvl="0" marL="0" rtl="0" algn="l">
              <a:spcBef>
                <a:spcPts val="0"/>
              </a:spcBef>
              <a:spcAft>
                <a:spcPts val="0"/>
              </a:spcAft>
              <a:buNone/>
            </a:pPr>
            <a:r>
              <a:t/>
            </a:r>
            <a:endParaRPr sz="2300">
              <a:solidFill>
                <a:schemeClr val="lt1"/>
              </a:solidFill>
              <a:latin typeface="Roboto Slab"/>
              <a:ea typeface="Roboto Slab"/>
              <a:cs typeface="Roboto Slab"/>
              <a:sym typeface="Roboto Slab"/>
            </a:endParaRPr>
          </a:p>
          <a:p>
            <a:pPr indent="-374650" lvl="0" marL="457200" rtl="0" algn="l">
              <a:spcBef>
                <a:spcPts val="0"/>
              </a:spcBef>
              <a:spcAft>
                <a:spcPts val="0"/>
              </a:spcAft>
              <a:buClr>
                <a:schemeClr val="lt1"/>
              </a:buClr>
              <a:buSzPts val="2300"/>
              <a:buFont typeface="Roboto Slab"/>
              <a:buChar char="●"/>
            </a:pPr>
            <a:r>
              <a:rPr lang="en-US" sz="2300">
                <a:solidFill>
                  <a:schemeClr val="lt1"/>
                </a:solidFill>
                <a:latin typeface="Roboto Slab"/>
                <a:ea typeface="Roboto Slab"/>
                <a:cs typeface="Roboto Slab"/>
                <a:sym typeface="Roboto Slab"/>
              </a:rPr>
              <a:t>In 1999, the Mars Climate Orbiter </a:t>
            </a:r>
            <a:r>
              <a:rPr lang="en-US" sz="2300">
                <a:solidFill>
                  <a:schemeClr val="dk2"/>
                </a:solidFill>
                <a:latin typeface="Roboto Slab"/>
                <a:ea typeface="Roboto Slab"/>
                <a:cs typeface="Roboto Slab"/>
                <a:sym typeface="Roboto Slab"/>
              </a:rPr>
              <a:t>crashed </a:t>
            </a:r>
            <a:r>
              <a:rPr lang="en-US" sz="2300">
                <a:solidFill>
                  <a:schemeClr val="lt1"/>
                </a:solidFill>
                <a:latin typeface="Roboto Slab"/>
                <a:ea typeface="Roboto Slab"/>
                <a:cs typeface="Roboto Slab"/>
                <a:sym typeface="Roboto Slab"/>
              </a:rPr>
              <a:t>while entering the</a:t>
            </a:r>
            <a:endParaRPr sz="2300">
              <a:solidFill>
                <a:schemeClr val="lt1"/>
              </a:solidFill>
              <a:latin typeface="Roboto Slab"/>
              <a:ea typeface="Roboto Slab"/>
              <a:cs typeface="Roboto Slab"/>
              <a:sym typeface="Roboto Slab"/>
            </a:endParaRPr>
          </a:p>
          <a:p>
            <a:pPr indent="0" lvl="0" marL="0" rtl="0" algn="l">
              <a:spcBef>
                <a:spcPts val="0"/>
              </a:spcBef>
              <a:spcAft>
                <a:spcPts val="0"/>
              </a:spcAft>
              <a:buNone/>
            </a:pPr>
            <a:r>
              <a:rPr lang="en-US" sz="2300">
                <a:solidFill>
                  <a:schemeClr val="lt1"/>
                </a:solidFill>
                <a:latin typeface="Roboto Slab"/>
                <a:ea typeface="Roboto Slab"/>
                <a:cs typeface="Roboto Slab"/>
                <a:sym typeface="Roboto Slab"/>
              </a:rPr>
              <a:t>planet’s orbit. The </a:t>
            </a:r>
            <a:r>
              <a:rPr lang="en-US" sz="2300">
                <a:solidFill>
                  <a:schemeClr val="dk2"/>
                </a:solidFill>
                <a:latin typeface="Roboto Slab"/>
                <a:ea typeface="Roboto Slab"/>
                <a:cs typeface="Roboto Slab"/>
                <a:sym typeface="Roboto Slab"/>
              </a:rPr>
              <a:t>issue </a:t>
            </a:r>
            <a:r>
              <a:rPr lang="en-US" sz="2300">
                <a:solidFill>
                  <a:schemeClr val="lt1"/>
                </a:solidFill>
                <a:latin typeface="Roboto Slab"/>
                <a:ea typeface="Roboto Slab"/>
                <a:cs typeface="Roboto Slab"/>
                <a:sym typeface="Roboto Slab"/>
              </a:rPr>
              <a:t>was that one team used the metric</a:t>
            </a:r>
            <a:endParaRPr sz="2300">
              <a:solidFill>
                <a:schemeClr val="lt1"/>
              </a:solidFill>
              <a:latin typeface="Roboto Slab"/>
              <a:ea typeface="Roboto Slab"/>
              <a:cs typeface="Roboto Slab"/>
              <a:sym typeface="Roboto Slab"/>
            </a:endParaRPr>
          </a:p>
          <a:p>
            <a:pPr indent="0" lvl="0" marL="0" rtl="0" algn="l">
              <a:spcBef>
                <a:spcPts val="0"/>
              </a:spcBef>
              <a:spcAft>
                <a:spcPts val="0"/>
              </a:spcAft>
              <a:buNone/>
            </a:pPr>
            <a:r>
              <a:rPr lang="en-US" sz="2300">
                <a:solidFill>
                  <a:schemeClr val="lt1"/>
                </a:solidFill>
                <a:latin typeface="Roboto Slab"/>
                <a:ea typeface="Roboto Slab"/>
                <a:cs typeface="Roboto Slab"/>
                <a:sym typeface="Roboto Slab"/>
              </a:rPr>
              <a:t>system, while another group used the Imperial system.</a:t>
            </a:r>
            <a:endParaRPr sz="2300">
              <a:solidFill>
                <a:schemeClr val="lt1"/>
              </a:solidFill>
              <a:latin typeface="Roboto Slab"/>
              <a:ea typeface="Roboto Slab"/>
              <a:cs typeface="Roboto Slab"/>
              <a:sym typeface="Roboto Slab"/>
            </a:endParaRPr>
          </a:p>
          <a:p>
            <a:pPr indent="0" lvl="0" marL="0" rtl="0" algn="l">
              <a:spcBef>
                <a:spcPts val="0"/>
              </a:spcBef>
              <a:spcAft>
                <a:spcPts val="0"/>
              </a:spcAft>
              <a:buNone/>
            </a:pPr>
            <a:r>
              <a:t/>
            </a:r>
            <a:endParaRPr sz="2300">
              <a:solidFill>
                <a:schemeClr val="lt1"/>
              </a:solidFill>
              <a:latin typeface="Roboto Slab"/>
              <a:ea typeface="Roboto Slab"/>
              <a:cs typeface="Roboto Slab"/>
              <a:sym typeface="Roboto Slab"/>
            </a:endParaRPr>
          </a:p>
          <a:p>
            <a:pPr indent="-374650" lvl="0" marL="457200" rtl="0" algn="l">
              <a:spcBef>
                <a:spcPts val="0"/>
              </a:spcBef>
              <a:spcAft>
                <a:spcPts val="0"/>
              </a:spcAft>
              <a:buClr>
                <a:schemeClr val="lt1"/>
              </a:buClr>
              <a:buSzPts val="2300"/>
              <a:buFont typeface="Roboto Slab"/>
              <a:buChar char="●"/>
            </a:pPr>
            <a:r>
              <a:rPr lang="en-US" sz="2300">
                <a:solidFill>
                  <a:schemeClr val="lt1"/>
                </a:solidFill>
                <a:latin typeface="Roboto Slab"/>
                <a:ea typeface="Roboto Slab"/>
                <a:cs typeface="Roboto Slab"/>
                <a:sym typeface="Roboto Slab"/>
              </a:rPr>
              <a:t>In 2014, the music video ‘Gangnam Style’ </a:t>
            </a:r>
            <a:r>
              <a:rPr lang="en-US" sz="2300">
                <a:solidFill>
                  <a:schemeClr val="dk2"/>
                </a:solidFill>
                <a:latin typeface="Roboto Slab"/>
                <a:ea typeface="Roboto Slab"/>
                <a:cs typeface="Roboto Slab"/>
                <a:sym typeface="Roboto Slab"/>
              </a:rPr>
              <a:t>broke </a:t>
            </a:r>
            <a:r>
              <a:rPr lang="en-US" sz="2300">
                <a:solidFill>
                  <a:schemeClr val="lt1"/>
                </a:solidFill>
                <a:latin typeface="Roboto Slab"/>
                <a:ea typeface="Roboto Slab"/>
                <a:cs typeface="Roboto Slab"/>
                <a:sym typeface="Roboto Slab"/>
              </a:rPr>
              <a:t>Youtube</a:t>
            </a:r>
            <a:endParaRPr sz="2300">
              <a:solidFill>
                <a:schemeClr val="lt1"/>
              </a:solidFill>
              <a:latin typeface="Roboto Slab"/>
              <a:ea typeface="Roboto Slab"/>
              <a:cs typeface="Roboto Slab"/>
              <a:sym typeface="Roboto Slab"/>
            </a:endParaRPr>
          </a:p>
          <a:p>
            <a:pPr indent="0" lvl="0" marL="0" rtl="0" algn="l">
              <a:spcBef>
                <a:spcPts val="0"/>
              </a:spcBef>
              <a:spcAft>
                <a:spcPts val="0"/>
              </a:spcAft>
              <a:buNone/>
            </a:pPr>
            <a:r>
              <a:rPr lang="en-US" sz="2300">
                <a:solidFill>
                  <a:schemeClr val="lt1"/>
                </a:solidFill>
                <a:latin typeface="Roboto Slab"/>
                <a:ea typeface="Roboto Slab"/>
                <a:cs typeface="Roboto Slab"/>
                <a:sym typeface="Roboto Slab"/>
              </a:rPr>
              <a:t>because it hit the </a:t>
            </a:r>
            <a:r>
              <a:rPr lang="en-US" sz="2300">
                <a:solidFill>
                  <a:schemeClr val="dk2"/>
                </a:solidFill>
                <a:latin typeface="Roboto Slab"/>
                <a:ea typeface="Roboto Slab"/>
                <a:cs typeface="Roboto Slab"/>
                <a:sym typeface="Roboto Slab"/>
              </a:rPr>
              <a:t>maximum </a:t>
            </a:r>
            <a:r>
              <a:rPr lang="en-US" sz="2300">
                <a:solidFill>
                  <a:schemeClr val="lt1"/>
                </a:solidFill>
                <a:latin typeface="Roboto Slab"/>
                <a:ea typeface="Roboto Slab"/>
                <a:cs typeface="Roboto Slab"/>
                <a:sym typeface="Roboto Slab"/>
              </a:rPr>
              <a:t>of a 32-bit integer (aka more than 2,147,483,647 views)</a:t>
            </a:r>
            <a:endParaRPr sz="2300">
              <a:solidFill>
                <a:schemeClr val="lt1"/>
              </a:solidFill>
              <a:latin typeface="Roboto Slab"/>
              <a:ea typeface="Roboto Slab"/>
              <a:cs typeface="Roboto Slab"/>
              <a:sym typeface="Roboto Slab"/>
            </a:endParaRPr>
          </a:p>
        </p:txBody>
      </p:sp>
      <p:pic>
        <p:nvPicPr>
          <p:cNvPr id="140" name="Google Shape;140;g2ada58d1f3f_0_182"/>
          <p:cNvPicPr preferRelativeResize="0"/>
          <p:nvPr/>
        </p:nvPicPr>
        <p:blipFill>
          <a:blip r:embed="rId3">
            <a:alphaModFix/>
          </a:blip>
          <a:stretch>
            <a:fillRect/>
          </a:stretch>
        </p:blipFill>
        <p:spPr>
          <a:xfrm>
            <a:off x="9463050" y="2576024"/>
            <a:ext cx="2480185" cy="3711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4"/>
          <p:cNvSpPr txBox="1"/>
          <p:nvPr>
            <p:ph idx="1" type="subTitle"/>
          </p:nvPr>
        </p:nvSpPr>
        <p:spPr>
          <a:xfrm>
            <a:off x="1142590" y="2809854"/>
            <a:ext cx="10429500" cy="10761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SzPts val="1200"/>
              <a:buNone/>
            </a:pPr>
            <a:r>
              <a:rPr lang="en-US" sz="2400">
                <a:solidFill>
                  <a:srgbClr val="FFFFFF"/>
                </a:solidFill>
              </a:rPr>
              <a:t>Bug Bounty: Enhancing Cybersecurity through Ethical Hacking</a:t>
            </a:r>
            <a:r>
              <a:rPr b="1" lang="en-US" sz="2400">
                <a:solidFill>
                  <a:schemeClr val="dk2"/>
                </a:solidFill>
              </a:rPr>
              <a:t>.</a:t>
            </a:r>
            <a:endParaRPr/>
          </a:p>
          <a:p>
            <a:pPr indent="0" lvl="0" marL="0" rtl="0" algn="ctr">
              <a:lnSpc>
                <a:spcPct val="120000"/>
              </a:lnSpc>
              <a:spcBef>
                <a:spcPts val="0"/>
              </a:spcBef>
              <a:spcAft>
                <a:spcPts val="0"/>
              </a:spcAft>
              <a:buSzPts val="1200"/>
              <a:buNone/>
            </a:pPr>
            <a:r>
              <a:t/>
            </a:r>
            <a:endParaRPr sz="2400"/>
          </a:p>
        </p:txBody>
      </p:sp>
      <p:sp>
        <p:nvSpPr>
          <p:cNvPr id="146" name="Google Shape;146;p4"/>
          <p:cNvSpPr txBox="1"/>
          <p:nvPr>
            <p:ph type="ctrTitle"/>
          </p:nvPr>
        </p:nvSpPr>
        <p:spPr>
          <a:xfrm>
            <a:off x="910708" y="1595386"/>
            <a:ext cx="10585200" cy="963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rgbClr val="FFFFFF"/>
              </a:buClr>
              <a:buSzPts val="2400"/>
              <a:buNone/>
            </a:pPr>
            <a:r>
              <a:rPr lang="en-US" sz="5000">
                <a:solidFill>
                  <a:schemeClr val="lt1"/>
                </a:solidFill>
              </a:rPr>
              <a:t>WHY</a:t>
            </a:r>
            <a:r>
              <a:rPr lang="en-US" sz="5000">
                <a:solidFill>
                  <a:schemeClr val="lt1"/>
                </a:solidFill>
              </a:rPr>
              <a:t> Bug Bounty?</a:t>
            </a:r>
            <a:endParaRPr sz="5000">
              <a:solidFill>
                <a:schemeClr val="lt1"/>
              </a:solidFill>
            </a:endParaRPr>
          </a:p>
        </p:txBody>
      </p:sp>
      <p:sp>
        <p:nvSpPr>
          <p:cNvPr id="147" name="Google Shape;147;p4"/>
          <p:cNvSpPr txBox="1"/>
          <p:nvPr>
            <p:ph idx="12" type="sldNum"/>
          </p:nvPr>
        </p:nvSpPr>
        <p:spPr>
          <a:xfrm>
            <a:off x="11337773" y="6287035"/>
            <a:ext cx="731600" cy="3680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50"/>
              <a:buFont typeface="Arial"/>
              <a:buNone/>
            </a:pPr>
            <a:fld id="{00000000-1234-1234-1234-123412341234}" type="slidenum">
              <a:rPr lang="en-US" sz="1200"/>
              <a:t>‹#›</a:t>
            </a:fld>
            <a:endParaRPr sz="1200"/>
          </a:p>
        </p:txBody>
      </p:sp>
      <p:sp>
        <p:nvSpPr>
          <p:cNvPr id="148" name="Google Shape;148;p4"/>
          <p:cNvSpPr/>
          <p:nvPr/>
        </p:nvSpPr>
        <p:spPr>
          <a:xfrm>
            <a:off x="1066389" y="-23636"/>
            <a:ext cx="122000" cy="5820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149" name="Google Shape;149;p4"/>
          <p:cNvSpPr/>
          <p:nvPr/>
        </p:nvSpPr>
        <p:spPr>
          <a:xfrm>
            <a:off x="1066389" y="1489955"/>
            <a:ext cx="122000" cy="7316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grpSp>
        <p:nvGrpSpPr>
          <p:cNvPr id="150" name="Google Shape;150;p4"/>
          <p:cNvGrpSpPr/>
          <p:nvPr/>
        </p:nvGrpSpPr>
        <p:grpSpPr>
          <a:xfrm>
            <a:off x="910692" y="4136829"/>
            <a:ext cx="2546966" cy="1836569"/>
            <a:chOff x="930333" y="3890086"/>
            <a:chExt cx="2546966" cy="1836569"/>
          </a:xfrm>
        </p:grpSpPr>
        <p:sp>
          <p:nvSpPr>
            <p:cNvPr id="151" name="Google Shape;151;p4"/>
            <p:cNvSpPr/>
            <p:nvPr/>
          </p:nvSpPr>
          <p:spPr>
            <a:xfrm>
              <a:off x="930333" y="3890086"/>
              <a:ext cx="2546966" cy="1836569"/>
            </a:xfrm>
            <a:prstGeom prst="rect">
              <a:avLst/>
            </a:prstGeom>
            <a:solidFill>
              <a:srgbClr val="2EA36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67"/>
                <a:buFont typeface="Arial"/>
                <a:buNone/>
              </a:pPr>
              <a:r>
                <a:t/>
              </a:r>
              <a:endParaRPr b="0" i="0" sz="1867" u="none" cap="none" strike="noStrike">
                <a:solidFill>
                  <a:schemeClr val="lt1"/>
                </a:solidFill>
                <a:latin typeface="Arial"/>
                <a:ea typeface="Arial"/>
                <a:cs typeface="Arial"/>
                <a:sym typeface="Arial"/>
              </a:endParaRPr>
            </a:p>
          </p:txBody>
        </p:sp>
        <p:sp>
          <p:nvSpPr>
            <p:cNvPr id="152" name="Google Shape;152;p4"/>
            <p:cNvSpPr/>
            <p:nvPr/>
          </p:nvSpPr>
          <p:spPr>
            <a:xfrm>
              <a:off x="1038901" y="4001235"/>
              <a:ext cx="2349910" cy="1631216"/>
            </a:xfrm>
            <a:prstGeom prst="rect">
              <a:avLst/>
            </a:prstGeom>
            <a:solidFill>
              <a:srgbClr val="2EA363"/>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lang="en-US" sz="2000">
                  <a:solidFill>
                    <a:schemeClr val="lt1"/>
                  </a:solidFill>
                  <a:latin typeface="Roboto Condensed"/>
                  <a:ea typeface="Roboto Condensed"/>
                  <a:cs typeface="Roboto Condensed"/>
                  <a:sym typeface="Roboto Condensed"/>
                </a:rPr>
                <a:t>Ethical hacking has emerged as a robust shield safeguarding the digital realm</a:t>
              </a:r>
              <a:endParaRPr b="0" i="0" sz="2000" u="none" cap="none" strike="noStrike">
                <a:solidFill>
                  <a:schemeClr val="lt1"/>
                </a:solidFill>
                <a:latin typeface="Roboto Condensed"/>
                <a:ea typeface="Roboto Condensed"/>
                <a:cs typeface="Roboto Condensed"/>
                <a:sym typeface="Roboto Condensed"/>
              </a:endParaRPr>
            </a:p>
          </p:txBody>
        </p:sp>
      </p:grpSp>
      <p:grpSp>
        <p:nvGrpSpPr>
          <p:cNvPr id="153" name="Google Shape;153;p4"/>
          <p:cNvGrpSpPr/>
          <p:nvPr/>
        </p:nvGrpSpPr>
        <p:grpSpPr>
          <a:xfrm>
            <a:off x="3703383" y="4136829"/>
            <a:ext cx="2546966" cy="1836569"/>
            <a:chOff x="3674355" y="3890086"/>
            <a:chExt cx="2546966" cy="1836569"/>
          </a:xfrm>
        </p:grpSpPr>
        <p:sp>
          <p:nvSpPr>
            <p:cNvPr id="154" name="Google Shape;154;p4"/>
            <p:cNvSpPr/>
            <p:nvPr/>
          </p:nvSpPr>
          <p:spPr>
            <a:xfrm>
              <a:off x="3674355" y="3890086"/>
              <a:ext cx="2546966" cy="1836569"/>
            </a:xfrm>
            <a:prstGeom prst="rect">
              <a:avLst/>
            </a:prstGeom>
            <a:solidFill>
              <a:srgbClr val="2EA36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67"/>
                <a:buFont typeface="Arial"/>
                <a:buNone/>
              </a:pPr>
              <a:r>
                <a:t/>
              </a:r>
              <a:endParaRPr b="0" i="0" sz="1867" u="none" cap="none" strike="noStrike">
                <a:solidFill>
                  <a:schemeClr val="lt1"/>
                </a:solidFill>
                <a:latin typeface="Arial"/>
                <a:ea typeface="Arial"/>
                <a:cs typeface="Arial"/>
                <a:sym typeface="Arial"/>
              </a:endParaRPr>
            </a:p>
          </p:txBody>
        </p:sp>
        <p:sp>
          <p:nvSpPr>
            <p:cNvPr id="155" name="Google Shape;155;p4"/>
            <p:cNvSpPr/>
            <p:nvPr/>
          </p:nvSpPr>
          <p:spPr>
            <a:xfrm>
              <a:off x="3871197" y="4309006"/>
              <a:ext cx="2153400" cy="1300500"/>
            </a:xfrm>
            <a:prstGeom prst="rect">
              <a:avLst/>
            </a:prstGeom>
            <a:solidFill>
              <a:srgbClr val="2EA363"/>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lang="en-US" sz="2000">
                  <a:solidFill>
                    <a:schemeClr val="lt1"/>
                  </a:solidFill>
                  <a:latin typeface="Roboto Condensed"/>
                  <a:ea typeface="Roboto Condensed"/>
                  <a:cs typeface="Roboto Condensed"/>
                  <a:sym typeface="Roboto Condensed"/>
                </a:rPr>
                <a:t>Bug bounty programs are a collaborative initiative </a:t>
              </a:r>
              <a:endParaRPr b="1" i="0" sz="2000" u="none" cap="none" strike="noStrike">
                <a:solidFill>
                  <a:schemeClr val="lt1"/>
                </a:solidFill>
                <a:latin typeface="Roboto Condensed"/>
                <a:ea typeface="Roboto Condensed"/>
                <a:cs typeface="Roboto Condensed"/>
                <a:sym typeface="Roboto Condensed"/>
              </a:endParaRPr>
            </a:p>
          </p:txBody>
        </p:sp>
      </p:grpSp>
      <p:grpSp>
        <p:nvGrpSpPr>
          <p:cNvPr id="156" name="Google Shape;156;p4"/>
          <p:cNvGrpSpPr/>
          <p:nvPr/>
        </p:nvGrpSpPr>
        <p:grpSpPr>
          <a:xfrm>
            <a:off x="6389349" y="4136829"/>
            <a:ext cx="2546966" cy="1836569"/>
            <a:chOff x="6418377" y="3890086"/>
            <a:chExt cx="2546966" cy="1836569"/>
          </a:xfrm>
        </p:grpSpPr>
        <p:sp>
          <p:nvSpPr>
            <p:cNvPr id="157" name="Google Shape;157;p4"/>
            <p:cNvSpPr/>
            <p:nvPr/>
          </p:nvSpPr>
          <p:spPr>
            <a:xfrm>
              <a:off x="6418377" y="3890086"/>
              <a:ext cx="2546966" cy="1836569"/>
            </a:xfrm>
            <a:prstGeom prst="rect">
              <a:avLst/>
            </a:prstGeom>
            <a:solidFill>
              <a:srgbClr val="2EA36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67"/>
                <a:buFont typeface="Arial"/>
                <a:buNone/>
              </a:pPr>
              <a:r>
                <a:t/>
              </a:r>
              <a:endParaRPr b="0" i="0" sz="1867" u="none" cap="none" strike="noStrike">
                <a:solidFill>
                  <a:schemeClr val="lt1"/>
                </a:solidFill>
                <a:latin typeface="Arial"/>
                <a:ea typeface="Arial"/>
                <a:cs typeface="Arial"/>
                <a:sym typeface="Arial"/>
              </a:endParaRPr>
            </a:p>
          </p:txBody>
        </p:sp>
        <p:sp>
          <p:nvSpPr>
            <p:cNvPr id="158" name="Google Shape;158;p4"/>
            <p:cNvSpPr/>
            <p:nvPr/>
          </p:nvSpPr>
          <p:spPr>
            <a:xfrm>
              <a:off x="6661931" y="4309012"/>
              <a:ext cx="2059858" cy="1015663"/>
            </a:xfrm>
            <a:prstGeom prst="rect">
              <a:avLst/>
            </a:prstGeom>
            <a:solidFill>
              <a:srgbClr val="2EA363"/>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lang="en-US" sz="2000">
                  <a:solidFill>
                    <a:schemeClr val="lt1"/>
                  </a:solidFill>
                  <a:latin typeface="Roboto Condensed"/>
                  <a:ea typeface="Roboto Condensed"/>
                  <a:cs typeface="Roboto Condensed"/>
                  <a:sym typeface="Roboto Condensed"/>
                </a:rPr>
                <a:t>Several Platforms Available</a:t>
              </a:r>
              <a:endParaRPr b="0" i="0" sz="2000" u="none" cap="none" strike="noStrike">
                <a:solidFill>
                  <a:schemeClr val="lt1"/>
                </a:solidFill>
                <a:latin typeface="Roboto Condensed"/>
                <a:ea typeface="Roboto Condensed"/>
                <a:cs typeface="Roboto Condensed"/>
                <a:sym typeface="Roboto Condensed"/>
              </a:endParaRPr>
            </a:p>
          </p:txBody>
        </p:sp>
      </p:grpSp>
      <p:grpSp>
        <p:nvGrpSpPr>
          <p:cNvPr id="159" name="Google Shape;159;p4"/>
          <p:cNvGrpSpPr/>
          <p:nvPr/>
        </p:nvGrpSpPr>
        <p:grpSpPr>
          <a:xfrm>
            <a:off x="9075315" y="4136829"/>
            <a:ext cx="2546966" cy="1836569"/>
            <a:chOff x="9162399" y="3890086"/>
            <a:chExt cx="2546966" cy="1836569"/>
          </a:xfrm>
        </p:grpSpPr>
        <p:sp>
          <p:nvSpPr>
            <p:cNvPr id="160" name="Google Shape;160;p4"/>
            <p:cNvSpPr/>
            <p:nvPr/>
          </p:nvSpPr>
          <p:spPr>
            <a:xfrm>
              <a:off x="9162399" y="3890086"/>
              <a:ext cx="2546966" cy="1836569"/>
            </a:xfrm>
            <a:prstGeom prst="rect">
              <a:avLst/>
            </a:prstGeom>
            <a:solidFill>
              <a:srgbClr val="2EA36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67"/>
                <a:buFont typeface="Arial"/>
                <a:buNone/>
              </a:pPr>
              <a:r>
                <a:t/>
              </a:r>
              <a:endParaRPr b="0" i="0" sz="1867" u="none" cap="none" strike="noStrike">
                <a:solidFill>
                  <a:schemeClr val="lt1"/>
                </a:solidFill>
                <a:latin typeface="Arial"/>
                <a:ea typeface="Arial"/>
                <a:cs typeface="Arial"/>
                <a:sym typeface="Arial"/>
              </a:endParaRPr>
            </a:p>
          </p:txBody>
        </p:sp>
        <p:sp>
          <p:nvSpPr>
            <p:cNvPr id="161" name="Google Shape;161;p4"/>
            <p:cNvSpPr/>
            <p:nvPr/>
          </p:nvSpPr>
          <p:spPr>
            <a:xfrm>
              <a:off x="9563326" y="4309012"/>
              <a:ext cx="1774447" cy="1015663"/>
            </a:xfrm>
            <a:prstGeom prst="rect">
              <a:avLst/>
            </a:prstGeom>
            <a:solidFill>
              <a:srgbClr val="2EA363"/>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lang="en-US" sz="2000">
                  <a:solidFill>
                    <a:schemeClr val="lt1"/>
                  </a:solidFill>
                  <a:latin typeface="Roboto Condensed"/>
                  <a:ea typeface="Roboto Condensed"/>
                  <a:cs typeface="Roboto Condensed"/>
                  <a:sym typeface="Roboto Condensed"/>
                </a:rPr>
                <a:t>Different Types of Bounties</a:t>
              </a:r>
              <a:endParaRPr b="0" i="0" sz="1400" u="none" cap="none" strike="noStrike">
                <a:solidFill>
                  <a:srgbClr val="000000"/>
                </a:solidFill>
                <a:latin typeface="Arial"/>
                <a:ea typeface="Arial"/>
                <a:cs typeface="Arial"/>
                <a:sym typeface="Arial"/>
              </a:endParaRPr>
            </a:p>
          </p:txBody>
        </p:sp>
      </p:grpSp>
      <p:pic>
        <p:nvPicPr>
          <p:cNvPr id="162" name="Google Shape;162;p4"/>
          <p:cNvPicPr preferRelativeResize="0"/>
          <p:nvPr/>
        </p:nvPicPr>
        <p:blipFill rotWithShape="1">
          <a:blip r:embed="rId3">
            <a:alphaModFix/>
          </a:blip>
          <a:srcRect b="29408" l="0" r="0" t="29404"/>
          <a:stretch/>
        </p:blipFill>
        <p:spPr>
          <a:xfrm>
            <a:off x="-320725" y="733163"/>
            <a:ext cx="2987180" cy="582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145">
                                            <p:txEl>
                                              <p:pRg end="0" st="0"/>
                                            </p:txEl>
                                          </p:spTgt>
                                        </p:tgtEl>
                                        <p:attrNameLst>
                                          <p:attrName>style.visibility</p:attrName>
                                        </p:attrNameLst>
                                      </p:cBhvr>
                                      <p:to>
                                        <p:strVal val="visible"/>
                                      </p:to>
                                    </p:set>
                                    <p:animEffect filter="fade" transition="in">
                                      <p:cBhvr>
                                        <p:cTn dur="500"/>
                                        <p:tgtEl>
                                          <p:spTgt spid="145">
                                            <p:txEl>
                                              <p:pRg end="0" st="0"/>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45">
                                            <p:txEl>
                                              <p:pRg end="1" st="1"/>
                                            </p:txEl>
                                          </p:spTgt>
                                        </p:tgtEl>
                                        <p:attrNameLst>
                                          <p:attrName>style.visibility</p:attrName>
                                        </p:attrNameLst>
                                      </p:cBhvr>
                                      <p:to>
                                        <p:strVal val="visible"/>
                                      </p:to>
                                    </p:set>
                                    <p:animEffect filter="fade" transition="in">
                                      <p:cBhvr>
                                        <p:cTn dur="500"/>
                                        <p:tgtEl>
                                          <p:spTgt spid="14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par>
                                <p:cTn fill="hold" nodeType="withEffect" presetClass="entr" presetID="10" presetSubtype="0">
                                  <p:stCondLst>
                                    <p:cond delay="50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par>
                                <p:cTn fill="hold" nodeType="withEffect" presetClass="entr" presetID="10" presetSubtype="0">
                                  <p:stCondLst>
                                    <p:cond delay="100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par>
                                <p:cTn fill="hold" nodeType="withEffect" presetClass="entr" presetID="10" presetSubtype="0">
                                  <p:stCondLst>
                                    <p:cond delay="150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g2ada58d1f3f_0_196"/>
          <p:cNvSpPr txBox="1"/>
          <p:nvPr>
            <p:ph type="ctrTitle"/>
          </p:nvPr>
        </p:nvSpPr>
        <p:spPr>
          <a:xfrm>
            <a:off x="2535275" y="590870"/>
            <a:ext cx="9361800" cy="1642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rgbClr val="FFFFFF"/>
              </a:buClr>
              <a:buSzPts val="2400"/>
              <a:buNone/>
            </a:pPr>
            <a:r>
              <a:rPr lang="en-US" sz="5000">
                <a:solidFill>
                  <a:srgbClr val="2EA363"/>
                </a:solidFill>
              </a:rPr>
              <a:t>WHO ARE THE BUG HUNTERS? </a:t>
            </a:r>
            <a:endParaRPr sz="5000">
              <a:solidFill>
                <a:srgbClr val="2EA363"/>
              </a:solidFill>
            </a:endParaRPr>
          </a:p>
          <a:p>
            <a:pPr indent="0" lvl="0" marL="0" rtl="0" algn="l">
              <a:lnSpc>
                <a:spcPct val="100000"/>
              </a:lnSpc>
              <a:spcBef>
                <a:spcPts val="0"/>
              </a:spcBef>
              <a:spcAft>
                <a:spcPts val="0"/>
              </a:spcAft>
              <a:buClr>
                <a:srgbClr val="FFFFFF"/>
              </a:buClr>
              <a:buSzPts val="2400"/>
              <a:buNone/>
            </a:pPr>
            <a:r>
              <a:t/>
            </a:r>
            <a:endParaRPr sz="5000">
              <a:solidFill>
                <a:srgbClr val="2EA363"/>
              </a:solidFill>
            </a:endParaRPr>
          </a:p>
        </p:txBody>
      </p:sp>
      <p:sp>
        <p:nvSpPr>
          <p:cNvPr id="168" name="Google Shape;168;g2ada58d1f3f_0_196"/>
          <p:cNvSpPr txBox="1"/>
          <p:nvPr>
            <p:ph idx="12" type="sldNum"/>
          </p:nvPr>
        </p:nvSpPr>
        <p:spPr>
          <a:xfrm>
            <a:off x="11337773" y="6287035"/>
            <a:ext cx="731700" cy="3681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50"/>
              <a:buFont typeface="Arial"/>
              <a:buNone/>
            </a:pPr>
            <a:fld id="{00000000-1234-1234-1234-123412341234}" type="slidenum">
              <a:rPr lang="en-US" sz="1200"/>
              <a:t>‹#›</a:t>
            </a:fld>
            <a:endParaRPr sz="1200"/>
          </a:p>
        </p:txBody>
      </p:sp>
      <p:sp>
        <p:nvSpPr>
          <p:cNvPr id="169" name="Google Shape;169;g2ada58d1f3f_0_196"/>
          <p:cNvSpPr txBox="1"/>
          <p:nvPr/>
        </p:nvSpPr>
        <p:spPr>
          <a:xfrm>
            <a:off x="343575" y="2541925"/>
            <a:ext cx="6576300" cy="24936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chemeClr val="lt1"/>
              </a:buClr>
              <a:buSzPts val="2500"/>
              <a:buFont typeface="Roboto Slab"/>
              <a:buChar char="●"/>
            </a:pPr>
            <a:r>
              <a:rPr lang="en-US" sz="2500">
                <a:solidFill>
                  <a:schemeClr val="lt1"/>
                </a:solidFill>
                <a:latin typeface="Roboto Slab"/>
                <a:ea typeface="Roboto Slab"/>
                <a:cs typeface="Roboto Slab"/>
                <a:sym typeface="Roboto Slab"/>
              </a:rPr>
              <a:t>All over the world</a:t>
            </a:r>
            <a:endParaRPr sz="2500">
              <a:solidFill>
                <a:schemeClr val="lt1"/>
              </a:solidFill>
              <a:latin typeface="Roboto Slab"/>
              <a:ea typeface="Roboto Slab"/>
              <a:cs typeface="Roboto Slab"/>
              <a:sym typeface="Roboto Slab"/>
            </a:endParaRPr>
          </a:p>
          <a:p>
            <a:pPr indent="-387350" lvl="0" marL="457200" rtl="0" algn="l">
              <a:spcBef>
                <a:spcPts val="0"/>
              </a:spcBef>
              <a:spcAft>
                <a:spcPts val="0"/>
              </a:spcAft>
              <a:buClr>
                <a:schemeClr val="lt1"/>
              </a:buClr>
              <a:buSzPts val="2500"/>
              <a:buFont typeface="Roboto Slab"/>
              <a:buChar char="●"/>
            </a:pPr>
            <a:r>
              <a:rPr lang="en-US" sz="2500">
                <a:solidFill>
                  <a:schemeClr val="lt1"/>
                </a:solidFill>
                <a:latin typeface="Roboto Slab"/>
                <a:ea typeface="Roboto Slab"/>
                <a:cs typeface="Roboto Slab"/>
                <a:sym typeface="Roboto Slab"/>
              </a:rPr>
              <a:t>All levels of experience</a:t>
            </a:r>
            <a:endParaRPr sz="2500">
              <a:solidFill>
                <a:schemeClr val="lt1"/>
              </a:solidFill>
              <a:latin typeface="Roboto Slab"/>
              <a:ea typeface="Roboto Slab"/>
              <a:cs typeface="Roboto Slab"/>
              <a:sym typeface="Roboto Slab"/>
            </a:endParaRPr>
          </a:p>
          <a:p>
            <a:pPr indent="-387350" lvl="0" marL="457200" rtl="0" algn="l">
              <a:spcBef>
                <a:spcPts val="0"/>
              </a:spcBef>
              <a:spcAft>
                <a:spcPts val="0"/>
              </a:spcAft>
              <a:buClr>
                <a:schemeClr val="lt1"/>
              </a:buClr>
              <a:buSzPts val="2500"/>
              <a:buFont typeface="Roboto Slab"/>
              <a:buChar char="●"/>
            </a:pPr>
            <a:r>
              <a:rPr lang="en-US" sz="2500">
                <a:solidFill>
                  <a:schemeClr val="lt1"/>
                </a:solidFill>
                <a:latin typeface="Roboto Slab"/>
                <a:ea typeface="Roboto Slab"/>
                <a:cs typeface="Roboto Slab"/>
                <a:sym typeface="Roboto Slab"/>
              </a:rPr>
              <a:t>Passionate about security</a:t>
            </a:r>
            <a:endParaRPr sz="2500">
              <a:solidFill>
                <a:schemeClr val="lt1"/>
              </a:solidFill>
              <a:latin typeface="Roboto Slab"/>
              <a:ea typeface="Roboto Slab"/>
              <a:cs typeface="Roboto Slab"/>
              <a:sym typeface="Roboto Slab"/>
            </a:endParaRPr>
          </a:p>
          <a:p>
            <a:pPr indent="-387350" lvl="0" marL="457200" rtl="0" algn="l">
              <a:spcBef>
                <a:spcPts val="0"/>
              </a:spcBef>
              <a:spcAft>
                <a:spcPts val="0"/>
              </a:spcAft>
              <a:buClr>
                <a:schemeClr val="lt1"/>
              </a:buClr>
              <a:buSzPts val="2500"/>
              <a:buFont typeface="Roboto Slab"/>
              <a:buChar char="●"/>
            </a:pPr>
            <a:r>
              <a:rPr lang="en-US" sz="2500">
                <a:solidFill>
                  <a:schemeClr val="lt1"/>
                </a:solidFill>
                <a:latin typeface="Roboto Slab"/>
                <a:ea typeface="Roboto Slab"/>
                <a:cs typeface="Roboto Slab"/>
                <a:sym typeface="Roboto Slab"/>
              </a:rPr>
              <a:t>All ages</a:t>
            </a:r>
            <a:endParaRPr sz="2500">
              <a:solidFill>
                <a:schemeClr val="lt1"/>
              </a:solidFill>
              <a:latin typeface="Roboto Slab"/>
              <a:ea typeface="Roboto Slab"/>
              <a:cs typeface="Roboto Slab"/>
              <a:sym typeface="Roboto Slab"/>
            </a:endParaRPr>
          </a:p>
          <a:p>
            <a:pPr indent="-387350" lvl="0" marL="457200" rtl="0" algn="l">
              <a:spcBef>
                <a:spcPts val="0"/>
              </a:spcBef>
              <a:spcAft>
                <a:spcPts val="0"/>
              </a:spcAft>
              <a:buClr>
                <a:schemeClr val="lt1"/>
              </a:buClr>
              <a:buSzPts val="2500"/>
              <a:buFont typeface="Roboto Slab"/>
              <a:buChar char="●"/>
            </a:pPr>
            <a:r>
              <a:rPr lang="en-US" sz="2500">
                <a:solidFill>
                  <a:schemeClr val="lt1"/>
                </a:solidFill>
                <a:latin typeface="Roboto Slab"/>
                <a:ea typeface="Roboto Slab"/>
                <a:cs typeface="Roboto Slab"/>
                <a:sym typeface="Roboto Slab"/>
              </a:rPr>
              <a:t>Like a challenge</a:t>
            </a:r>
            <a:endParaRPr sz="2500">
              <a:solidFill>
                <a:schemeClr val="lt1"/>
              </a:solidFill>
              <a:latin typeface="Roboto Slab"/>
              <a:ea typeface="Roboto Slab"/>
              <a:cs typeface="Roboto Slab"/>
              <a:sym typeface="Roboto Slab"/>
            </a:endParaRPr>
          </a:p>
          <a:p>
            <a:pPr indent="-387350" lvl="0" marL="457200" rtl="0" algn="l">
              <a:spcBef>
                <a:spcPts val="0"/>
              </a:spcBef>
              <a:spcAft>
                <a:spcPts val="0"/>
              </a:spcAft>
              <a:buClr>
                <a:schemeClr val="lt1"/>
              </a:buClr>
              <a:buSzPts val="2500"/>
              <a:buFont typeface="Roboto Slab"/>
              <a:buChar char="●"/>
            </a:pPr>
            <a:r>
              <a:rPr lang="en-US" sz="2500">
                <a:solidFill>
                  <a:schemeClr val="lt1"/>
                </a:solidFill>
                <a:latin typeface="Roboto Slab"/>
                <a:ea typeface="Roboto Slab"/>
                <a:cs typeface="Roboto Slab"/>
                <a:sym typeface="Roboto Slab"/>
              </a:rPr>
              <a:t>Want to make the Internet more secure!</a:t>
            </a:r>
            <a:endParaRPr sz="2500">
              <a:solidFill>
                <a:schemeClr val="lt1"/>
              </a:solidFill>
              <a:latin typeface="Roboto Slab"/>
              <a:ea typeface="Roboto Slab"/>
              <a:cs typeface="Roboto Slab"/>
              <a:sym typeface="Roboto Slab"/>
            </a:endParaRPr>
          </a:p>
        </p:txBody>
      </p:sp>
      <p:pic>
        <p:nvPicPr>
          <p:cNvPr id="170" name="Google Shape;170;g2ada58d1f3f_0_196"/>
          <p:cNvPicPr preferRelativeResize="0"/>
          <p:nvPr/>
        </p:nvPicPr>
        <p:blipFill>
          <a:blip r:embed="rId3">
            <a:alphaModFix/>
          </a:blip>
          <a:stretch>
            <a:fillRect/>
          </a:stretch>
        </p:blipFill>
        <p:spPr>
          <a:xfrm>
            <a:off x="7731300" y="2407595"/>
            <a:ext cx="3514725" cy="2762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5"/>
          <p:cNvPicPr preferRelativeResize="0"/>
          <p:nvPr/>
        </p:nvPicPr>
        <p:blipFill rotWithShape="1">
          <a:blip r:embed="rId3">
            <a:alphaModFix/>
          </a:blip>
          <a:srcRect b="0" l="0" r="0" t="0"/>
          <a:stretch/>
        </p:blipFill>
        <p:spPr>
          <a:xfrm>
            <a:off x="0" y="-1"/>
            <a:ext cx="12192000" cy="4286252"/>
          </a:xfrm>
          <a:prstGeom prst="rect">
            <a:avLst/>
          </a:prstGeom>
          <a:noFill/>
          <a:ln>
            <a:noFill/>
          </a:ln>
        </p:spPr>
      </p:pic>
      <p:sp>
        <p:nvSpPr>
          <p:cNvPr id="176" name="Google Shape;176;p5"/>
          <p:cNvSpPr/>
          <p:nvPr/>
        </p:nvSpPr>
        <p:spPr>
          <a:xfrm flipH="1" rot="10800000">
            <a:off x="0" y="-9751"/>
            <a:ext cx="12192000" cy="4296000"/>
          </a:xfrm>
          <a:prstGeom prst="rect">
            <a:avLst/>
          </a:prstGeom>
          <a:solidFill>
            <a:srgbClr val="0C0C0C">
              <a:alpha val="74509"/>
            </a:srgbClr>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177" name="Google Shape;177;p5"/>
          <p:cNvSpPr/>
          <p:nvPr/>
        </p:nvSpPr>
        <p:spPr>
          <a:xfrm>
            <a:off x="1066389" y="-23636"/>
            <a:ext cx="122100" cy="5820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178" name="Google Shape;178;p5"/>
          <p:cNvSpPr/>
          <p:nvPr/>
        </p:nvSpPr>
        <p:spPr>
          <a:xfrm>
            <a:off x="1066389" y="1489955"/>
            <a:ext cx="122100" cy="7317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179" name="Google Shape;179;p5"/>
          <p:cNvSpPr txBox="1"/>
          <p:nvPr/>
        </p:nvSpPr>
        <p:spPr>
          <a:xfrm>
            <a:off x="11337773" y="6344185"/>
            <a:ext cx="731700" cy="3681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C0C0C"/>
                </a:solidFill>
                <a:latin typeface="Roboto Condensed"/>
                <a:ea typeface="Roboto Condensed"/>
                <a:cs typeface="Roboto Condensed"/>
                <a:sym typeface="Roboto Condensed"/>
              </a:rPr>
              <a:t>‹#›</a:t>
            </a:fld>
            <a:endParaRPr b="0" i="0" sz="1200" u="none" cap="none" strike="noStrike">
              <a:solidFill>
                <a:srgbClr val="0C0C0C"/>
              </a:solidFill>
              <a:latin typeface="Roboto Condensed"/>
              <a:ea typeface="Roboto Condensed"/>
              <a:cs typeface="Roboto Condensed"/>
              <a:sym typeface="Roboto Condensed"/>
            </a:endParaRPr>
          </a:p>
        </p:txBody>
      </p:sp>
      <p:sp>
        <p:nvSpPr>
          <p:cNvPr id="180" name="Google Shape;180;p5"/>
          <p:cNvSpPr txBox="1"/>
          <p:nvPr/>
        </p:nvSpPr>
        <p:spPr>
          <a:xfrm>
            <a:off x="919875" y="2406075"/>
            <a:ext cx="8963100" cy="113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rPr b="1" lang="en-US" sz="5400">
                <a:solidFill>
                  <a:srgbClr val="2EA363"/>
                </a:solidFill>
                <a:latin typeface="Roboto Condensed"/>
                <a:ea typeface="Roboto Condensed"/>
                <a:cs typeface="Roboto Condensed"/>
                <a:sym typeface="Roboto Condensed"/>
              </a:rPr>
              <a:t>Platforms</a:t>
            </a:r>
            <a:br>
              <a:rPr b="1" i="0" lang="en-US" sz="4800" u="none" cap="none" strike="noStrike">
                <a:solidFill>
                  <a:schemeClr val="lt1"/>
                </a:solidFill>
                <a:latin typeface="Roboto Condensed"/>
                <a:ea typeface="Roboto Condensed"/>
                <a:cs typeface="Roboto Condensed"/>
                <a:sym typeface="Roboto Condensed"/>
              </a:rPr>
            </a:br>
            <a:endParaRPr b="1" i="0" sz="5000" u="none" cap="none" strike="noStrike">
              <a:solidFill>
                <a:schemeClr val="dk2"/>
              </a:solidFill>
              <a:latin typeface="Roboto Condensed"/>
              <a:ea typeface="Roboto Condensed"/>
              <a:cs typeface="Roboto Condensed"/>
              <a:sym typeface="Roboto Condensed"/>
            </a:endParaRPr>
          </a:p>
        </p:txBody>
      </p:sp>
      <p:sp>
        <p:nvSpPr>
          <p:cNvPr id="181" name="Google Shape;181;p5"/>
          <p:cNvSpPr/>
          <p:nvPr/>
        </p:nvSpPr>
        <p:spPr>
          <a:xfrm>
            <a:off x="394675" y="4556600"/>
            <a:ext cx="3150300" cy="175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1800"/>
              </a:spcBef>
              <a:spcAft>
                <a:spcPts val="0"/>
              </a:spcAft>
              <a:buClr>
                <a:srgbClr val="000000"/>
              </a:buClr>
              <a:buSzPts val="1400"/>
              <a:buFont typeface="Arial"/>
              <a:buNone/>
            </a:pPr>
            <a:r>
              <a:rPr b="1" lang="en-US" sz="2500">
                <a:solidFill>
                  <a:srgbClr val="262626"/>
                </a:solidFill>
                <a:latin typeface="Roboto Condensed"/>
                <a:ea typeface="Roboto Condensed"/>
                <a:cs typeface="Roboto Condensed"/>
                <a:sym typeface="Roboto Condensed"/>
              </a:rPr>
              <a:t>HackerOne </a:t>
            </a:r>
            <a:r>
              <a:rPr b="1" i="0" lang="en-US" sz="2400" u="none" cap="none" strike="noStrike">
                <a:solidFill>
                  <a:srgbClr val="262626"/>
                </a:solidFill>
                <a:latin typeface="Roboto Condensed"/>
                <a:ea typeface="Roboto Condensed"/>
                <a:cs typeface="Roboto Condensed"/>
                <a:sym typeface="Roboto Condensed"/>
              </a:rPr>
              <a:t>- </a:t>
            </a:r>
            <a:r>
              <a:rPr lang="en-US" sz="2400">
                <a:solidFill>
                  <a:srgbClr val="262626"/>
                </a:solidFill>
                <a:latin typeface="Calibri"/>
                <a:ea typeface="Calibri"/>
                <a:cs typeface="Calibri"/>
                <a:sym typeface="Calibri"/>
              </a:rPr>
              <a:t>A leading bug bounty platform connecting businesses with ethical hackers.</a:t>
            </a:r>
            <a:endParaRPr b="0" i="0" sz="2400" u="none" cap="none" strike="noStrike">
              <a:solidFill>
                <a:srgbClr val="262626"/>
              </a:solidFill>
              <a:latin typeface="Calibri"/>
              <a:ea typeface="Calibri"/>
              <a:cs typeface="Calibri"/>
              <a:sym typeface="Calibri"/>
            </a:endParaRPr>
          </a:p>
        </p:txBody>
      </p:sp>
      <p:sp>
        <p:nvSpPr>
          <p:cNvPr id="182" name="Google Shape;182;p5"/>
          <p:cNvSpPr txBox="1"/>
          <p:nvPr/>
        </p:nvSpPr>
        <p:spPr>
          <a:xfrm>
            <a:off x="3768400" y="4363400"/>
            <a:ext cx="3722400" cy="2139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US" sz="2200">
                <a:latin typeface="Roboto Slab"/>
                <a:ea typeface="Roboto Slab"/>
                <a:cs typeface="Roboto Slab"/>
                <a:sym typeface="Roboto Slab"/>
              </a:rPr>
              <a:t>Bugcrowd </a:t>
            </a:r>
            <a:r>
              <a:rPr b="1" i="0" lang="en-US" sz="2200" u="none" cap="none" strike="noStrike">
                <a:solidFill>
                  <a:srgbClr val="000000"/>
                </a:solidFill>
                <a:latin typeface="Roboto Slab"/>
                <a:ea typeface="Roboto Slab"/>
                <a:cs typeface="Roboto Slab"/>
                <a:sym typeface="Roboto Slab"/>
              </a:rPr>
              <a:t>-</a:t>
            </a:r>
            <a:r>
              <a:rPr b="0" i="0" lang="en-US" sz="2000" u="none" cap="none" strike="noStrike">
                <a:solidFill>
                  <a:srgbClr val="000000"/>
                </a:solidFill>
                <a:latin typeface="Roboto Slab"/>
                <a:ea typeface="Roboto Slab"/>
                <a:cs typeface="Roboto Slab"/>
                <a:sym typeface="Roboto Slab"/>
              </a:rPr>
              <a:t> </a:t>
            </a:r>
            <a:r>
              <a:rPr lang="en-US" sz="2100">
                <a:latin typeface="Calibri"/>
                <a:ea typeface="Calibri"/>
                <a:cs typeface="Calibri"/>
                <a:sym typeface="Calibri"/>
              </a:rPr>
              <a:t>known for its more experienced and professional researcher community, often attracting seasoned individuals with extensive expertise in the field.</a:t>
            </a:r>
            <a:endParaRPr b="0" i="0" sz="1800" u="none" cap="none" strike="noStrike">
              <a:solidFill>
                <a:srgbClr val="000000"/>
              </a:solidFill>
              <a:latin typeface="Calibri"/>
              <a:ea typeface="Calibri"/>
              <a:cs typeface="Calibri"/>
              <a:sym typeface="Calibri"/>
            </a:endParaRPr>
          </a:p>
        </p:txBody>
      </p:sp>
      <p:pic>
        <p:nvPicPr>
          <p:cNvPr id="183" name="Google Shape;183;p5"/>
          <p:cNvPicPr preferRelativeResize="0"/>
          <p:nvPr/>
        </p:nvPicPr>
        <p:blipFill rotWithShape="1">
          <a:blip r:embed="rId4">
            <a:alphaModFix/>
          </a:blip>
          <a:srcRect b="29408" l="0" r="0" t="29404"/>
          <a:stretch/>
        </p:blipFill>
        <p:spPr>
          <a:xfrm>
            <a:off x="-320725" y="733163"/>
            <a:ext cx="2987180" cy="582000"/>
          </a:xfrm>
          <a:prstGeom prst="rect">
            <a:avLst/>
          </a:prstGeom>
          <a:noFill/>
          <a:ln>
            <a:noFill/>
          </a:ln>
        </p:spPr>
      </p:pic>
      <p:pic>
        <p:nvPicPr>
          <p:cNvPr id="184" name="Google Shape;184;p5"/>
          <p:cNvPicPr preferRelativeResize="0"/>
          <p:nvPr/>
        </p:nvPicPr>
        <p:blipFill>
          <a:blip r:embed="rId5">
            <a:alphaModFix/>
          </a:blip>
          <a:stretch>
            <a:fillRect/>
          </a:stretch>
        </p:blipFill>
        <p:spPr>
          <a:xfrm>
            <a:off x="8418700" y="4323575"/>
            <a:ext cx="2705225" cy="2219250"/>
          </a:xfrm>
          <a:prstGeom prst="rect">
            <a:avLst/>
          </a:prstGeom>
          <a:noFill/>
          <a:ln>
            <a:noFill/>
          </a:ln>
        </p:spPr>
      </p:pic>
      <p:pic>
        <p:nvPicPr>
          <p:cNvPr id="185" name="Google Shape;185;p5"/>
          <p:cNvPicPr preferRelativeResize="0"/>
          <p:nvPr/>
        </p:nvPicPr>
        <p:blipFill>
          <a:blip r:embed="rId6">
            <a:alphaModFix/>
          </a:blip>
          <a:stretch>
            <a:fillRect/>
          </a:stretch>
        </p:blipFill>
        <p:spPr>
          <a:xfrm>
            <a:off x="9569275" y="164050"/>
            <a:ext cx="2331975" cy="1224274"/>
          </a:xfrm>
          <a:prstGeom prst="rect">
            <a:avLst/>
          </a:prstGeom>
          <a:noFill/>
          <a:ln>
            <a:noFill/>
          </a:ln>
        </p:spPr>
      </p:pic>
      <p:pic>
        <p:nvPicPr>
          <p:cNvPr id="186" name="Google Shape;186;p5"/>
          <p:cNvPicPr preferRelativeResize="0"/>
          <p:nvPr/>
        </p:nvPicPr>
        <p:blipFill>
          <a:blip r:embed="rId7">
            <a:alphaModFix/>
          </a:blip>
          <a:stretch>
            <a:fillRect/>
          </a:stretch>
        </p:blipFill>
        <p:spPr>
          <a:xfrm>
            <a:off x="9625650" y="1766250"/>
            <a:ext cx="2219225" cy="2219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6"/>
          <p:cNvSpPr txBox="1"/>
          <p:nvPr>
            <p:ph idx="12" type="sldNum"/>
          </p:nvPr>
        </p:nvSpPr>
        <p:spPr>
          <a:xfrm>
            <a:off x="11337773" y="6287035"/>
            <a:ext cx="731600" cy="368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50"/>
              <a:buFont typeface="Arial"/>
              <a:buNone/>
            </a:pPr>
            <a:fld id="{00000000-1234-1234-1234-123412341234}" type="slidenum">
              <a:rPr lang="en-US"/>
              <a:t>‹#›</a:t>
            </a:fld>
            <a:endParaRPr/>
          </a:p>
        </p:txBody>
      </p:sp>
      <p:sp>
        <p:nvSpPr>
          <p:cNvPr id="192" name="Google Shape;192;p6"/>
          <p:cNvSpPr txBox="1"/>
          <p:nvPr>
            <p:ph idx="1" type="subTitle"/>
          </p:nvPr>
        </p:nvSpPr>
        <p:spPr>
          <a:xfrm>
            <a:off x="910733" y="2616033"/>
            <a:ext cx="5256000" cy="403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6"/>
          <p:cNvSpPr txBox="1"/>
          <p:nvPr>
            <p:ph idx="2" type="subTitle"/>
          </p:nvPr>
        </p:nvSpPr>
        <p:spPr>
          <a:xfrm>
            <a:off x="6461600" y="2616033"/>
            <a:ext cx="5308800" cy="403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94" name="Google Shape;194;p6"/>
          <p:cNvPicPr preferRelativeResize="0"/>
          <p:nvPr/>
        </p:nvPicPr>
        <p:blipFill>
          <a:blip r:embed="rId3">
            <a:alphaModFix/>
          </a:blip>
          <a:stretch>
            <a:fillRect/>
          </a:stretch>
        </p:blipFill>
        <p:spPr>
          <a:xfrm>
            <a:off x="552150" y="310587"/>
            <a:ext cx="11087700" cy="6236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7"/>
          <p:cNvSpPr txBox="1"/>
          <p:nvPr>
            <p:ph idx="1" type="subTitle"/>
          </p:nvPr>
        </p:nvSpPr>
        <p:spPr>
          <a:xfrm>
            <a:off x="4284175" y="167354"/>
            <a:ext cx="7053600" cy="27264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b="1" lang="en-US" sz="1800"/>
              <a:t>Discovery: Finding vulnerabilities using various tools and techniques.</a:t>
            </a:r>
            <a:endParaRPr b="1" sz="1800"/>
          </a:p>
          <a:p>
            <a:pPr indent="0" lvl="0" marL="457200" rtl="0" algn="l">
              <a:lnSpc>
                <a:spcPct val="100000"/>
              </a:lnSpc>
              <a:spcBef>
                <a:spcPts val="0"/>
              </a:spcBef>
              <a:spcAft>
                <a:spcPts val="0"/>
              </a:spcAft>
              <a:buNone/>
            </a:pPr>
            <a:r>
              <a:t/>
            </a:r>
            <a:endParaRPr b="1" sz="1800"/>
          </a:p>
          <a:p>
            <a:pPr indent="-342900" lvl="0" marL="457200" rtl="0" algn="l">
              <a:lnSpc>
                <a:spcPct val="100000"/>
              </a:lnSpc>
              <a:spcBef>
                <a:spcPts val="0"/>
              </a:spcBef>
              <a:spcAft>
                <a:spcPts val="0"/>
              </a:spcAft>
              <a:buSzPts val="1800"/>
              <a:buChar char="●"/>
            </a:pPr>
            <a:r>
              <a:rPr b="1" lang="en-US" sz="1800"/>
              <a:t>Reporting: Documenting the vulnerability, including how it can be replicated and the potential impact.</a:t>
            </a:r>
            <a:endParaRPr b="1" sz="1800"/>
          </a:p>
          <a:p>
            <a:pPr indent="0" lvl="0" marL="457200" rtl="0" algn="l">
              <a:lnSpc>
                <a:spcPct val="100000"/>
              </a:lnSpc>
              <a:spcBef>
                <a:spcPts val="0"/>
              </a:spcBef>
              <a:spcAft>
                <a:spcPts val="0"/>
              </a:spcAft>
              <a:buNone/>
            </a:pPr>
            <a:r>
              <a:t/>
            </a:r>
            <a:endParaRPr b="1" sz="1800"/>
          </a:p>
          <a:p>
            <a:pPr indent="-342900" lvl="0" marL="457200" rtl="0" algn="l">
              <a:lnSpc>
                <a:spcPct val="100000"/>
              </a:lnSpc>
              <a:spcBef>
                <a:spcPts val="0"/>
              </a:spcBef>
              <a:spcAft>
                <a:spcPts val="0"/>
              </a:spcAft>
              <a:buSzPts val="1800"/>
              <a:buChar char="●"/>
            </a:pPr>
            <a:r>
              <a:rPr b="1" lang="en-US" sz="1800"/>
              <a:t>Resolution: Collaborating with the company to resolve the issue.</a:t>
            </a:r>
            <a:endParaRPr b="1" sz="1800"/>
          </a:p>
          <a:p>
            <a:pPr indent="0" lvl="0" marL="457200" rtl="0" algn="l">
              <a:lnSpc>
                <a:spcPct val="100000"/>
              </a:lnSpc>
              <a:spcBef>
                <a:spcPts val="0"/>
              </a:spcBef>
              <a:spcAft>
                <a:spcPts val="0"/>
              </a:spcAft>
              <a:buNone/>
            </a:pPr>
            <a:r>
              <a:t/>
            </a:r>
            <a:endParaRPr b="1" sz="1800"/>
          </a:p>
          <a:p>
            <a:pPr indent="-342900" lvl="0" marL="457200" rtl="0" algn="l">
              <a:lnSpc>
                <a:spcPct val="100000"/>
              </a:lnSpc>
              <a:spcBef>
                <a:spcPts val="0"/>
              </a:spcBef>
              <a:spcAft>
                <a:spcPts val="0"/>
              </a:spcAft>
              <a:buSzPts val="1800"/>
              <a:buChar char="●"/>
            </a:pPr>
            <a:r>
              <a:rPr b="1" lang="en-US" sz="1800"/>
              <a:t>Reward: Receiving recognition or compensation for the effort.</a:t>
            </a:r>
            <a:endParaRPr b="1" sz="1800"/>
          </a:p>
        </p:txBody>
      </p:sp>
      <p:sp>
        <p:nvSpPr>
          <p:cNvPr id="200" name="Google Shape;200;p7"/>
          <p:cNvSpPr txBox="1"/>
          <p:nvPr>
            <p:ph type="ctrTitle"/>
          </p:nvPr>
        </p:nvSpPr>
        <p:spPr>
          <a:xfrm>
            <a:off x="529154" y="845411"/>
            <a:ext cx="3586500" cy="1488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US" sz="5000">
                <a:solidFill>
                  <a:srgbClr val="2EA363"/>
                </a:solidFill>
              </a:rPr>
              <a:t>Rules of Engagement </a:t>
            </a:r>
            <a:endParaRPr sz="5000">
              <a:solidFill>
                <a:srgbClr val="2EA363"/>
              </a:solidFill>
            </a:endParaRPr>
          </a:p>
        </p:txBody>
      </p:sp>
      <p:sp>
        <p:nvSpPr>
          <p:cNvPr id="201" name="Google Shape;201;p7"/>
          <p:cNvSpPr txBox="1"/>
          <p:nvPr>
            <p:ph idx="12" type="sldNum"/>
          </p:nvPr>
        </p:nvSpPr>
        <p:spPr>
          <a:xfrm>
            <a:off x="11337773" y="6287035"/>
            <a:ext cx="731700" cy="368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50"/>
              <a:buFont typeface="Arial"/>
              <a:buNone/>
            </a:pPr>
            <a:fld id="{00000000-1234-1234-1234-123412341234}" type="slidenum">
              <a:rPr lang="en-US"/>
              <a:t>‹#›</a:t>
            </a:fld>
            <a:endParaRPr/>
          </a:p>
        </p:txBody>
      </p:sp>
      <p:pic>
        <p:nvPicPr>
          <p:cNvPr id="202" name="Google Shape;202;p7"/>
          <p:cNvPicPr preferRelativeResize="0"/>
          <p:nvPr/>
        </p:nvPicPr>
        <p:blipFill>
          <a:blip r:embed="rId3">
            <a:alphaModFix/>
          </a:blip>
          <a:stretch>
            <a:fillRect/>
          </a:stretch>
        </p:blipFill>
        <p:spPr>
          <a:xfrm>
            <a:off x="740812" y="2613375"/>
            <a:ext cx="10710374" cy="4244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9"/>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08" name="Google Shape;208;p9"/>
          <p:cNvSpPr/>
          <p:nvPr/>
        </p:nvSpPr>
        <p:spPr>
          <a:xfrm flipH="1" rot="10800000">
            <a:off x="0" y="-9608"/>
            <a:ext cx="12192068" cy="6867608"/>
          </a:xfrm>
          <a:prstGeom prst="rect">
            <a:avLst/>
          </a:prstGeom>
          <a:solidFill>
            <a:srgbClr val="0C0C0C">
              <a:alpha val="90980"/>
            </a:srgbClr>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209" name="Google Shape;209;p9"/>
          <p:cNvSpPr txBox="1"/>
          <p:nvPr/>
        </p:nvSpPr>
        <p:spPr>
          <a:xfrm>
            <a:off x="803425" y="844136"/>
            <a:ext cx="10585200" cy="14706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0"/>
              <a:buFont typeface="Arial"/>
              <a:buNone/>
            </a:pPr>
            <a:r>
              <a:rPr b="1" i="0" lang="en-US" sz="5000" u="none" cap="none" strike="noStrike">
                <a:solidFill>
                  <a:srgbClr val="2EA363"/>
                </a:solidFill>
                <a:latin typeface="Roboto Condensed"/>
                <a:ea typeface="Roboto Condensed"/>
                <a:cs typeface="Roboto Condensed"/>
                <a:sym typeface="Roboto Condensed"/>
              </a:rPr>
              <a:t>THE COST OF </a:t>
            </a:r>
            <a:r>
              <a:rPr b="1" i="0" lang="en-US" sz="5000" u="none" cap="none" strike="noStrike">
                <a:solidFill>
                  <a:schemeClr val="lt1"/>
                </a:solidFill>
                <a:latin typeface="Roboto Condensed"/>
                <a:ea typeface="Roboto Condensed"/>
                <a:cs typeface="Roboto Condensed"/>
                <a:sym typeface="Roboto Condensed"/>
              </a:rPr>
              <a:t>NOT </a:t>
            </a:r>
            <a:r>
              <a:rPr b="1" i="0" lang="en-US" sz="5000" u="none" cap="none" strike="noStrike">
                <a:solidFill>
                  <a:srgbClr val="2EA363"/>
                </a:solidFill>
                <a:latin typeface="Roboto Condensed"/>
                <a:ea typeface="Roboto Condensed"/>
                <a:cs typeface="Roboto Condensed"/>
                <a:sym typeface="Roboto Condensed"/>
              </a:rPr>
              <a:t>DOING </a:t>
            </a:r>
            <a:r>
              <a:rPr b="1" i="0" lang="en-US" sz="5000" u="none" cap="none" strike="noStrike">
                <a:solidFill>
                  <a:schemeClr val="lt1"/>
                </a:solidFill>
                <a:latin typeface="Roboto Condensed"/>
                <a:ea typeface="Roboto Condensed"/>
                <a:cs typeface="Roboto Condensed"/>
                <a:sym typeface="Roboto Condensed"/>
              </a:rPr>
              <a:t>CYBERSECURITY</a:t>
            </a:r>
            <a:endParaRPr b="1" i="0" sz="5000" u="none" cap="none" strike="noStrike">
              <a:solidFill>
                <a:schemeClr val="lt1"/>
              </a:solidFill>
              <a:latin typeface="Roboto Condensed"/>
              <a:ea typeface="Roboto Condensed"/>
              <a:cs typeface="Roboto Condensed"/>
              <a:sym typeface="Roboto Condensed"/>
            </a:endParaRPr>
          </a:p>
        </p:txBody>
      </p:sp>
      <p:sp>
        <p:nvSpPr>
          <p:cNvPr id="210" name="Google Shape;210;p9"/>
          <p:cNvSpPr/>
          <p:nvPr/>
        </p:nvSpPr>
        <p:spPr>
          <a:xfrm>
            <a:off x="1066389" y="-23636"/>
            <a:ext cx="122000" cy="5820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211" name="Google Shape;211;p9"/>
          <p:cNvSpPr/>
          <p:nvPr/>
        </p:nvSpPr>
        <p:spPr>
          <a:xfrm>
            <a:off x="1066389" y="1489955"/>
            <a:ext cx="122000" cy="7316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grpSp>
        <p:nvGrpSpPr>
          <p:cNvPr id="212" name="Google Shape;212;p9"/>
          <p:cNvGrpSpPr/>
          <p:nvPr/>
        </p:nvGrpSpPr>
        <p:grpSpPr>
          <a:xfrm>
            <a:off x="6780708" y="4311539"/>
            <a:ext cx="3206864" cy="1625535"/>
            <a:chOff x="6780708" y="4688695"/>
            <a:chExt cx="3206864" cy="1625535"/>
          </a:xfrm>
        </p:grpSpPr>
        <p:sp>
          <p:nvSpPr>
            <p:cNvPr id="213" name="Google Shape;213;p9"/>
            <p:cNvSpPr/>
            <p:nvPr/>
          </p:nvSpPr>
          <p:spPr>
            <a:xfrm>
              <a:off x="6780708" y="5452456"/>
              <a:ext cx="3206864" cy="861774"/>
            </a:xfrm>
            <a:prstGeom prst="rect">
              <a:avLst/>
            </a:prstGeom>
            <a:noFill/>
            <a:ln>
              <a:noFill/>
            </a:ln>
          </p:spPr>
          <p:txBody>
            <a:bodyPr anchorCtr="0" anchor="t" bIns="45700" lIns="91425" spcFirstLastPara="1" rIns="91425" wrap="square" tIns="45700">
              <a:noAutofit/>
            </a:bodyPr>
            <a:lstStyle/>
            <a:p>
              <a:pPr indent="0" lvl="0" marL="11430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Roboto Condensed"/>
                  <a:ea typeface="Roboto Condensed"/>
                  <a:cs typeface="Roboto Condensed"/>
                  <a:sym typeface="Roboto Condensed"/>
                </a:rPr>
                <a:t>estimated </a:t>
              </a:r>
              <a:r>
                <a:rPr b="1" i="0" lang="en-US" sz="1800" u="none" cap="none" strike="noStrike">
                  <a:solidFill>
                    <a:schemeClr val="lt1"/>
                  </a:solidFill>
                  <a:latin typeface="Roboto Condensed"/>
                  <a:ea typeface="Roboto Condensed"/>
                  <a:cs typeface="Roboto Condensed"/>
                  <a:sym typeface="Roboto Condensed"/>
                </a:rPr>
                <a:t>cost</a:t>
              </a:r>
              <a:r>
                <a:rPr b="0" i="0" lang="en-US" sz="1800" u="none" cap="none" strike="noStrike">
                  <a:solidFill>
                    <a:schemeClr val="lt1"/>
                  </a:solidFill>
                  <a:latin typeface="Roboto Condensed"/>
                  <a:ea typeface="Roboto Condensed"/>
                  <a:cs typeface="Roboto Condensed"/>
                  <a:sym typeface="Roboto Condensed"/>
                </a:rPr>
                <a:t> per record per data breach in the US </a:t>
              </a:r>
              <a:endParaRPr b="0" i="0" sz="1800" u="none" cap="none" strike="noStrike">
                <a:solidFill>
                  <a:schemeClr val="lt1"/>
                </a:solidFill>
                <a:latin typeface="Roboto Condensed"/>
                <a:ea typeface="Roboto Condensed"/>
                <a:cs typeface="Roboto Condensed"/>
                <a:sym typeface="Roboto Condensed"/>
              </a:endParaRPr>
            </a:p>
            <a:p>
              <a:pPr indent="0" lvl="0" marL="11430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Roboto Condensed"/>
                  <a:ea typeface="Roboto Condensed"/>
                  <a:cs typeface="Roboto Condensed"/>
                  <a:sym typeface="Roboto Condensed"/>
                </a:rPr>
                <a:t>(FORBES)</a:t>
              </a:r>
              <a:endParaRPr b="0" i="0" sz="1200" u="none" cap="none" strike="noStrike">
                <a:solidFill>
                  <a:schemeClr val="lt1"/>
                </a:solidFill>
                <a:latin typeface="Roboto Condensed"/>
                <a:ea typeface="Roboto Condensed"/>
                <a:cs typeface="Roboto Condensed"/>
                <a:sym typeface="Roboto Condensed"/>
              </a:endParaRPr>
            </a:p>
          </p:txBody>
        </p:sp>
        <p:sp>
          <p:nvSpPr>
            <p:cNvPr id="214" name="Google Shape;214;p9"/>
            <p:cNvSpPr/>
            <p:nvPr/>
          </p:nvSpPr>
          <p:spPr>
            <a:xfrm>
              <a:off x="7012540" y="4688695"/>
              <a:ext cx="2743200" cy="92333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400"/>
                <a:buFont typeface="Arial"/>
                <a:buNone/>
              </a:pPr>
              <a:r>
                <a:rPr b="1" i="0" lang="en-US" sz="5400" u="none" cap="none" strike="noStrike">
                  <a:solidFill>
                    <a:srgbClr val="2EA363"/>
                  </a:solidFill>
                  <a:latin typeface="Roboto Condensed"/>
                  <a:ea typeface="Roboto Condensed"/>
                  <a:cs typeface="Roboto Condensed"/>
                  <a:sym typeface="Roboto Condensed"/>
                </a:rPr>
                <a:t>$217</a:t>
              </a:r>
              <a:endParaRPr b="1" i="0" sz="4800" u="none" cap="none" strike="noStrike">
                <a:solidFill>
                  <a:srgbClr val="2EA363"/>
                </a:solidFill>
                <a:latin typeface="Roboto Condensed"/>
                <a:ea typeface="Roboto Condensed"/>
                <a:cs typeface="Roboto Condensed"/>
                <a:sym typeface="Roboto Condensed"/>
              </a:endParaRPr>
            </a:p>
          </p:txBody>
        </p:sp>
      </p:grpSp>
      <p:grpSp>
        <p:nvGrpSpPr>
          <p:cNvPr id="215" name="Google Shape;215;p9"/>
          <p:cNvGrpSpPr/>
          <p:nvPr/>
        </p:nvGrpSpPr>
        <p:grpSpPr>
          <a:xfrm>
            <a:off x="6543851" y="2600500"/>
            <a:ext cx="3680579" cy="1626476"/>
            <a:chOff x="6543851" y="2753226"/>
            <a:chExt cx="3680579" cy="1626476"/>
          </a:xfrm>
        </p:grpSpPr>
        <p:sp>
          <p:nvSpPr>
            <p:cNvPr id="216" name="Google Shape;216;p9"/>
            <p:cNvSpPr/>
            <p:nvPr/>
          </p:nvSpPr>
          <p:spPr>
            <a:xfrm>
              <a:off x="6543851" y="3517928"/>
              <a:ext cx="3680579" cy="861774"/>
            </a:xfrm>
            <a:prstGeom prst="rect">
              <a:avLst/>
            </a:prstGeom>
            <a:noFill/>
            <a:ln>
              <a:noFill/>
            </a:ln>
          </p:spPr>
          <p:txBody>
            <a:bodyPr anchorCtr="0" anchor="t" bIns="45700" lIns="91425" spcFirstLastPara="1" rIns="91425" wrap="square" tIns="45700">
              <a:noAutofit/>
            </a:bodyPr>
            <a:lstStyle/>
            <a:p>
              <a:pPr indent="0" lvl="0" marL="11430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Roboto Condensed"/>
                  <a:ea typeface="Roboto Condensed"/>
                  <a:cs typeface="Roboto Condensed"/>
                  <a:sym typeface="Roboto Condensed"/>
                </a:rPr>
                <a:t>2017-2023 - An estimated $1 trillion </a:t>
              </a:r>
              <a:r>
                <a:rPr b="1" i="0" lang="en-US" sz="1800" u="none" cap="none" strike="noStrike">
                  <a:solidFill>
                    <a:schemeClr val="lt1"/>
                  </a:solidFill>
                  <a:latin typeface="Roboto Condensed"/>
                  <a:ea typeface="Roboto Condensed"/>
                  <a:cs typeface="Roboto Condensed"/>
                  <a:sym typeface="Roboto Condensed"/>
                </a:rPr>
                <a:t>was spent </a:t>
              </a:r>
              <a:r>
                <a:rPr b="0" i="0" lang="en-US" sz="1800" u="none" cap="none" strike="noStrike">
                  <a:solidFill>
                    <a:schemeClr val="lt1"/>
                  </a:solidFill>
                  <a:latin typeface="Roboto Condensed"/>
                  <a:ea typeface="Roboto Condensed"/>
                  <a:cs typeface="Roboto Condensed"/>
                  <a:sym typeface="Roboto Condensed"/>
                </a:rPr>
                <a:t>on cybersecurity </a:t>
              </a:r>
              <a:r>
                <a:rPr b="0" i="0" lang="en-US" sz="1200" u="none" cap="none" strike="noStrike">
                  <a:solidFill>
                    <a:schemeClr val="lt1"/>
                  </a:solidFill>
                  <a:latin typeface="Roboto Condensed"/>
                  <a:ea typeface="Roboto Condensed"/>
                  <a:cs typeface="Roboto Condensed"/>
                  <a:sym typeface="Roboto Condensed"/>
                </a:rPr>
                <a:t>(CYBERSECURITY VENTURES) </a:t>
              </a:r>
              <a:endParaRPr b="0" i="0" sz="1200" u="none" cap="none" strike="noStrike">
                <a:solidFill>
                  <a:schemeClr val="lt1"/>
                </a:solidFill>
                <a:latin typeface="Roboto Condensed"/>
                <a:ea typeface="Roboto Condensed"/>
                <a:cs typeface="Roboto Condensed"/>
                <a:sym typeface="Roboto Condensed"/>
              </a:endParaRPr>
            </a:p>
          </p:txBody>
        </p:sp>
        <p:sp>
          <p:nvSpPr>
            <p:cNvPr id="217" name="Google Shape;217;p9"/>
            <p:cNvSpPr/>
            <p:nvPr/>
          </p:nvSpPr>
          <p:spPr>
            <a:xfrm>
              <a:off x="7012540" y="2753226"/>
              <a:ext cx="2743200" cy="92333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400"/>
                <a:buFont typeface="Arial"/>
                <a:buNone/>
              </a:pPr>
              <a:r>
                <a:rPr b="1" i="0" lang="en-US" sz="5400" u="none" cap="none" strike="noStrike">
                  <a:solidFill>
                    <a:srgbClr val="2EA363"/>
                  </a:solidFill>
                  <a:latin typeface="Roboto Condensed"/>
                  <a:ea typeface="Roboto Condensed"/>
                  <a:cs typeface="Roboto Condensed"/>
                  <a:sym typeface="Roboto Condensed"/>
                </a:rPr>
                <a:t>$1t</a:t>
              </a:r>
              <a:endParaRPr b="1" i="0" sz="4800" u="none" cap="none" strike="noStrike">
                <a:solidFill>
                  <a:srgbClr val="2EA363"/>
                </a:solidFill>
                <a:latin typeface="Roboto Condensed"/>
                <a:ea typeface="Roboto Condensed"/>
                <a:cs typeface="Roboto Condensed"/>
                <a:sym typeface="Roboto Condensed"/>
              </a:endParaRPr>
            </a:p>
          </p:txBody>
        </p:sp>
      </p:grpSp>
      <p:grpSp>
        <p:nvGrpSpPr>
          <p:cNvPr id="218" name="Google Shape;218;p9"/>
          <p:cNvGrpSpPr/>
          <p:nvPr/>
        </p:nvGrpSpPr>
        <p:grpSpPr>
          <a:xfrm>
            <a:off x="2156349" y="2600500"/>
            <a:ext cx="3372040" cy="1626476"/>
            <a:chOff x="2156349" y="2753226"/>
            <a:chExt cx="3372040" cy="1626476"/>
          </a:xfrm>
        </p:grpSpPr>
        <p:sp>
          <p:nvSpPr>
            <p:cNvPr id="219" name="Google Shape;219;p9"/>
            <p:cNvSpPr/>
            <p:nvPr/>
          </p:nvSpPr>
          <p:spPr>
            <a:xfrm>
              <a:off x="2156349" y="3517928"/>
              <a:ext cx="3372040" cy="861774"/>
            </a:xfrm>
            <a:prstGeom prst="rect">
              <a:avLst/>
            </a:prstGeom>
            <a:noFill/>
            <a:ln>
              <a:noFill/>
            </a:ln>
          </p:spPr>
          <p:txBody>
            <a:bodyPr anchorCtr="0" anchor="t" bIns="45700" lIns="91425" spcFirstLastPara="1" rIns="91425" wrap="square" tIns="45700">
              <a:noAutofit/>
            </a:bodyPr>
            <a:lstStyle/>
            <a:p>
              <a:pPr indent="0" lvl="0" marL="11430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Roboto Condensed"/>
                  <a:ea typeface="Roboto Condensed"/>
                  <a:cs typeface="Roboto Condensed"/>
                  <a:sym typeface="Roboto Condensed"/>
                </a:rPr>
                <a:t>2022- 1 bank </a:t>
              </a:r>
              <a:r>
                <a:rPr b="1" i="0" lang="en-US" sz="1800" u="none" cap="none" strike="noStrike">
                  <a:solidFill>
                    <a:schemeClr val="lt1"/>
                  </a:solidFill>
                  <a:latin typeface="Roboto Condensed"/>
                  <a:ea typeface="Roboto Condensed"/>
                  <a:cs typeface="Roboto Condensed"/>
                  <a:sym typeface="Roboto Condensed"/>
                </a:rPr>
                <a:t>spent</a:t>
              </a:r>
              <a:r>
                <a:rPr b="0" i="0" lang="en-US" sz="1800" u="none" cap="none" strike="noStrike">
                  <a:solidFill>
                    <a:schemeClr val="lt1"/>
                  </a:solidFill>
                  <a:latin typeface="Roboto Condensed"/>
                  <a:ea typeface="Roboto Condensed"/>
                  <a:cs typeface="Roboto Condensed"/>
                  <a:sym typeface="Roboto Condensed"/>
                </a:rPr>
                <a:t> over </a:t>
              </a:r>
              <a:endParaRPr b="0" i="0" sz="1800" u="none" cap="none" strike="noStrike">
                <a:solidFill>
                  <a:schemeClr val="lt1"/>
                </a:solidFill>
                <a:latin typeface="Roboto Condensed"/>
                <a:ea typeface="Roboto Condensed"/>
                <a:cs typeface="Roboto Condensed"/>
                <a:sym typeface="Roboto Condensed"/>
              </a:endParaRPr>
            </a:p>
            <a:p>
              <a:pPr indent="0" lvl="0" marL="11430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Roboto Condensed"/>
                  <a:ea typeface="Roboto Condensed"/>
                  <a:cs typeface="Roboto Condensed"/>
                  <a:sym typeface="Roboto Condensed"/>
                </a:rPr>
                <a:t>$500 million to fight cyber crime </a:t>
              </a:r>
              <a:endParaRPr b="0" i="0" sz="1800" u="none" cap="none" strike="noStrike">
                <a:solidFill>
                  <a:schemeClr val="lt1"/>
                </a:solidFill>
                <a:latin typeface="Roboto Condensed"/>
                <a:ea typeface="Roboto Condensed"/>
                <a:cs typeface="Roboto Condensed"/>
                <a:sym typeface="Roboto Condensed"/>
              </a:endParaRPr>
            </a:p>
            <a:p>
              <a:pPr indent="0" lvl="0" marL="11430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Roboto Condensed"/>
                  <a:ea typeface="Roboto Condensed"/>
                  <a:cs typeface="Roboto Condensed"/>
                  <a:sym typeface="Roboto Condensed"/>
                </a:rPr>
                <a:t>(FORTUNE)</a:t>
              </a:r>
              <a:endParaRPr b="0" i="0" sz="1200" u="none" cap="none" strike="noStrike">
                <a:solidFill>
                  <a:schemeClr val="lt1"/>
                </a:solidFill>
                <a:latin typeface="Roboto Condensed"/>
                <a:ea typeface="Roboto Condensed"/>
                <a:cs typeface="Roboto Condensed"/>
                <a:sym typeface="Roboto Condensed"/>
              </a:endParaRPr>
            </a:p>
          </p:txBody>
        </p:sp>
        <p:sp>
          <p:nvSpPr>
            <p:cNvPr id="220" name="Google Shape;220;p9"/>
            <p:cNvSpPr/>
            <p:nvPr/>
          </p:nvSpPr>
          <p:spPr>
            <a:xfrm>
              <a:off x="2470769" y="2753226"/>
              <a:ext cx="2743200" cy="92333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400"/>
                <a:buFont typeface="Arial"/>
                <a:buNone/>
              </a:pPr>
              <a:r>
                <a:rPr b="1" i="0" lang="en-US" sz="5400" u="none" cap="none" strike="noStrike">
                  <a:solidFill>
                    <a:srgbClr val="2EA363"/>
                  </a:solidFill>
                  <a:latin typeface="Roboto Condensed"/>
                  <a:ea typeface="Roboto Condensed"/>
                  <a:cs typeface="Roboto Condensed"/>
                  <a:sym typeface="Roboto Condensed"/>
                </a:rPr>
                <a:t>$500m</a:t>
              </a:r>
              <a:endParaRPr b="1" i="0" sz="4800" u="none" cap="none" strike="noStrike">
                <a:solidFill>
                  <a:srgbClr val="2EA363"/>
                </a:solidFill>
                <a:latin typeface="Roboto Condensed"/>
                <a:ea typeface="Roboto Condensed"/>
                <a:cs typeface="Roboto Condensed"/>
                <a:sym typeface="Roboto Condensed"/>
              </a:endParaRPr>
            </a:p>
          </p:txBody>
        </p:sp>
      </p:grpSp>
      <p:grpSp>
        <p:nvGrpSpPr>
          <p:cNvPr id="221" name="Google Shape;221;p9"/>
          <p:cNvGrpSpPr/>
          <p:nvPr/>
        </p:nvGrpSpPr>
        <p:grpSpPr>
          <a:xfrm>
            <a:off x="1966319" y="4311539"/>
            <a:ext cx="3752101" cy="1625535"/>
            <a:chOff x="1966319" y="4688695"/>
            <a:chExt cx="3752101" cy="1625535"/>
          </a:xfrm>
        </p:grpSpPr>
        <p:sp>
          <p:nvSpPr>
            <p:cNvPr id="222" name="Google Shape;222;p9"/>
            <p:cNvSpPr/>
            <p:nvPr/>
          </p:nvSpPr>
          <p:spPr>
            <a:xfrm>
              <a:off x="1966319" y="5452456"/>
              <a:ext cx="3752101" cy="861774"/>
            </a:xfrm>
            <a:prstGeom prst="rect">
              <a:avLst/>
            </a:prstGeom>
            <a:noFill/>
            <a:ln>
              <a:noFill/>
            </a:ln>
          </p:spPr>
          <p:txBody>
            <a:bodyPr anchorCtr="0" anchor="t" bIns="45700" lIns="91425" spcFirstLastPara="1" rIns="91425" wrap="square" tIns="45700">
              <a:noAutofit/>
            </a:bodyPr>
            <a:lstStyle/>
            <a:p>
              <a:pPr indent="0" lvl="0" marL="11430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Roboto Condensed"/>
                  <a:ea typeface="Roboto Condensed"/>
                  <a:cs typeface="Roboto Condensed"/>
                  <a:sym typeface="Roboto Condensed"/>
                </a:rPr>
                <a:t>2024 - </a:t>
              </a:r>
              <a:r>
                <a:rPr b="1" i="0" lang="en-US" sz="1800" u="none" cap="none" strike="noStrike">
                  <a:solidFill>
                    <a:schemeClr val="lt1"/>
                  </a:solidFill>
                  <a:latin typeface="Roboto Condensed"/>
                  <a:ea typeface="Roboto Condensed"/>
                  <a:cs typeface="Roboto Condensed"/>
                  <a:sym typeface="Roboto Condensed"/>
                </a:rPr>
                <a:t>Government will spend </a:t>
              </a:r>
              <a:r>
                <a:rPr b="0" i="0" lang="en-US" sz="1800" u="none" cap="none" strike="noStrike">
                  <a:solidFill>
                    <a:schemeClr val="lt1"/>
                  </a:solidFill>
                  <a:latin typeface="Roboto Condensed"/>
                  <a:ea typeface="Roboto Condensed"/>
                  <a:cs typeface="Roboto Condensed"/>
                  <a:sym typeface="Roboto Condensed"/>
                </a:rPr>
                <a:t>a projected $22 billion on cybersecurity</a:t>
              </a:r>
              <a:endParaRPr b="0" i="0" sz="1400" u="none" cap="none" strike="noStrike">
                <a:solidFill>
                  <a:srgbClr val="000000"/>
                </a:solidFill>
                <a:latin typeface="Arial"/>
                <a:ea typeface="Arial"/>
                <a:cs typeface="Arial"/>
                <a:sym typeface="Arial"/>
              </a:endParaRPr>
            </a:p>
            <a:p>
              <a:pPr indent="0" lvl="0" marL="11430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Roboto Condensed"/>
                  <a:ea typeface="Roboto Condensed"/>
                  <a:cs typeface="Roboto Condensed"/>
                  <a:sym typeface="Roboto Condensed"/>
                </a:rPr>
                <a:t>(WHITE HOUSE)</a:t>
              </a:r>
              <a:endParaRPr b="0" i="0" sz="1400" u="none" cap="none" strike="noStrike">
                <a:solidFill>
                  <a:srgbClr val="000000"/>
                </a:solidFill>
                <a:latin typeface="Arial"/>
                <a:ea typeface="Arial"/>
                <a:cs typeface="Arial"/>
                <a:sym typeface="Arial"/>
              </a:endParaRPr>
            </a:p>
          </p:txBody>
        </p:sp>
        <p:sp>
          <p:nvSpPr>
            <p:cNvPr id="223" name="Google Shape;223;p9"/>
            <p:cNvSpPr/>
            <p:nvPr/>
          </p:nvSpPr>
          <p:spPr>
            <a:xfrm>
              <a:off x="2470769" y="4688695"/>
              <a:ext cx="2743200" cy="92333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400"/>
                <a:buFont typeface="Arial"/>
                <a:buNone/>
              </a:pPr>
              <a:r>
                <a:rPr b="1" i="0" lang="en-US" sz="5400" u="none" cap="none" strike="noStrike">
                  <a:solidFill>
                    <a:srgbClr val="2EA363"/>
                  </a:solidFill>
                  <a:latin typeface="Roboto Condensed"/>
                  <a:ea typeface="Roboto Condensed"/>
                  <a:cs typeface="Roboto Condensed"/>
                  <a:sym typeface="Roboto Condensed"/>
                </a:rPr>
                <a:t>$22b</a:t>
              </a:r>
              <a:endParaRPr b="1" i="0" sz="4800" u="none" cap="none" strike="noStrike">
                <a:solidFill>
                  <a:srgbClr val="2EA363"/>
                </a:solidFill>
                <a:latin typeface="Roboto Condensed"/>
                <a:ea typeface="Roboto Condensed"/>
                <a:cs typeface="Roboto Condensed"/>
                <a:sym typeface="Roboto Condensed"/>
              </a:endParaRPr>
            </a:p>
          </p:txBody>
        </p:sp>
      </p:grpSp>
      <p:sp>
        <p:nvSpPr>
          <p:cNvPr id="224" name="Google Shape;224;p9"/>
          <p:cNvSpPr txBox="1"/>
          <p:nvPr/>
        </p:nvSpPr>
        <p:spPr>
          <a:xfrm>
            <a:off x="11337773" y="6344185"/>
            <a:ext cx="731600" cy="368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lt1"/>
                </a:solidFill>
                <a:latin typeface="Roboto Condensed"/>
                <a:ea typeface="Roboto Condensed"/>
                <a:cs typeface="Roboto Condensed"/>
                <a:sym typeface="Roboto Condensed"/>
              </a:rPr>
              <a:t>‹#›</a:t>
            </a:fld>
            <a:endParaRPr b="0" i="0" sz="1200" u="none" cap="none" strike="noStrike">
              <a:solidFill>
                <a:schemeClr val="lt1"/>
              </a:solidFill>
              <a:latin typeface="Roboto Condensed"/>
              <a:ea typeface="Roboto Condensed"/>
              <a:cs typeface="Roboto Condensed"/>
              <a:sym typeface="Roboto Condensed"/>
            </a:endParaRPr>
          </a:p>
        </p:txBody>
      </p:sp>
      <p:pic>
        <p:nvPicPr>
          <p:cNvPr id="225" name="Google Shape;225;p9"/>
          <p:cNvPicPr preferRelativeResize="0"/>
          <p:nvPr/>
        </p:nvPicPr>
        <p:blipFill rotWithShape="1">
          <a:blip r:embed="rId4">
            <a:alphaModFix/>
          </a:blip>
          <a:srcRect b="29408" l="0" r="0" t="29404"/>
          <a:stretch/>
        </p:blipFill>
        <p:spPr>
          <a:xfrm>
            <a:off x="-320725" y="733163"/>
            <a:ext cx="2987180" cy="582000"/>
          </a:xfrm>
          <a:prstGeom prst="rect">
            <a:avLst/>
          </a:prstGeom>
          <a:noFill/>
          <a:ln>
            <a:noFill/>
          </a:ln>
        </p:spPr>
      </p:pic>
      <p:pic>
        <p:nvPicPr>
          <p:cNvPr id="226" name="Google Shape;226;p9"/>
          <p:cNvPicPr preferRelativeResize="0"/>
          <p:nvPr/>
        </p:nvPicPr>
        <p:blipFill>
          <a:blip r:embed="rId5">
            <a:alphaModFix/>
          </a:blip>
          <a:stretch>
            <a:fillRect/>
          </a:stretch>
        </p:blipFill>
        <p:spPr>
          <a:xfrm>
            <a:off x="5528400" y="3745500"/>
            <a:ext cx="1335400" cy="1335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500"/>
                                        <p:tgtEl>
                                          <p:spTgt spid="2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500"/>
                                        <p:tgtEl>
                                          <p:spTgt spid="2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500"/>
                                        <p:tgtEl>
                                          <p:spTgt spid="2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500"/>
                                        <p:tgtEl>
                                          <p:spTgt spid="2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Elegant Business by Slidesgo">
  <a:themeElements>
    <a:clrScheme name="workED">
      <a:dk1>
        <a:srgbClr val="000000"/>
      </a:dk1>
      <a:lt1>
        <a:srgbClr val="FFFFFF"/>
      </a:lt1>
      <a:dk2>
        <a:srgbClr val="8FC843"/>
      </a:dk2>
      <a:lt2>
        <a:srgbClr val="F8F8F8"/>
      </a:lt2>
      <a:accent1>
        <a:srgbClr val="002243"/>
      </a:accent1>
      <a:accent2>
        <a:srgbClr val="DFF0FC"/>
      </a:accent2>
      <a:accent3>
        <a:srgbClr val="A7A9AC"/>
      </a:accent3>
      <a:accent4>
        <a:srgbClr val="74A72F"/>
      </a:accent4>
      <a:accent5>
        <a:srgbClr val="B5B5B5"/>
      </a:accent5>
      <a:accent6>
        <a:srgbClr val="002E5C"/>
      </a:accent6>
      <a:hlink>
        <a:srgbClr val="F2F2F2"/>
      </a:hlink>
      <a:folHlink>
        <a:srgbClr val="F2F2F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